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86" r:id="rId5"/>
    <p:sldId id="259" r:id="rId6"/>
    <p:sldId id="260" r:id="rId7"/>
    <p:sldId id="261" r:id="rId8"/>
    <p:sldId id="287" r:id="rId9"/>
    <p:sldId id="262" r:id="rId10"/>
    <p:sldId id="263" r:id="rId11"/>
    <p:sldId id="265" r:id="rId12"/>
    <p:sldId id="264" r:id="rId13"/>
    <p:sldId id="266" r:id="rId14"/>
    <p:sldId id="267" r:id="rId15"/>
    <p:sldId id="288" r:id="rId16"/>
    <p:sldId id="268" r:id="rId17"/>
    <p:sldId id="269" r:id="rId18"/>
    <p:sldId id="270" r:id="rId19"/>
    <p:sldId id="271" r:id="rId20"/>
    <p:sldId id="274" r:id="rId21"/>
    <p:sldId id="272" r:id="rId22"/>
    <p:sldId id="27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agno Travessas Abreu" userId="3b247c5f-dfe9-47c9-9547-7639e8f60edf" providerId="ADAL" clId="{A82D34EA-2A50-4D3E-B0EC-691F6AD18897}"/>
    <pc:docChg chg="undo custSel addSld modSld">
      <pc:chgData name="Daniel Magno Travessas Abreu" userId="3b247c5f-dfe9-47c9-9547-7639e8f60edf" providerId="ADAL" clId="{A82D34EA-2A50-4D3E-B0EC-691F6AD18897}" dt="2022-05-26T11:45:05.610" v="1871"/>
      <pc:docMkLst>
        <pc:docMk/>
      </pc:docMkLst>
      <pc:sldChg chg="addSp modSp mod modTransition modAnim">
        <pc:chgData name="Daniel Magno Travessas Abreu" userId="3b247c5f-dfe9-47c9-9547-7639e8f60edf" providerId="ADAL" clId="{A82D34EA-2A50-4D3E-B0EC-691F6AD18897}" dt="2022-05-26T11:39:54.534" v="1859" actId="1076"/>
        <pc:sldMkLst>
          <pc:docMk/>
          <pc:sldMk cId="21510759" sldId="256"/>
        </pc:sldMkLst>
        <pc:spChg chg="mod">
          <ac:chgData name="Daniel Magno Travessas Abreu" userId="3b247c5f-dfe9-47c9-9547-7639e8f60edf" providerId="ADAL" clId="{A82D34EA-2A50-4D3E-B0EC-691F6AD18897}" dt="2022-05-26T11:39:54.534" v="1859" actId="1076"/>
          <ac:spMkLst>
            <pc:docMk/>
            <pc:sldMk cId="21510759" sldId="256"/>
            <ac:spMk id="2" creationId="{A913FFED-984C-8F6D-8404-E2C3EF17D401}"/>
          </ac:spMkLst>
        </pc:spChg>
        <pc:picChg chg="add mod">
          <ac:chgData name="Daniel Magno Travessas Abreu" userId="3b247c5f-dfe9-47c9-9547-7639e8f60edf" providerId="ADAL" clId="{A82D34EA-2A50-4D3E-B0EC-691F6AD18897}" dt="2022-05-25T16:30:46.831" v="23" actId="1076"/>
          <ac:picMkLst>
            <pc:docMk/>
            <pc:sldMk cId="21510759" sldId="256"/>
            <ac:picMk id="2050" creationId="{2382C18A-B586-7AF9-3A90-21D399BD7621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5:36.432" v="1756"/>
        <pc:sldMkLst>
          <pc:docMk/>
          <pc:sldMk cId="3333730212" sldId="257"/>
        </pc:sldMkLst>
        <pc:spChg chg="mod">
          <ac:chgData name="Daniel Magno Travessas Abreu" userId="3b247c5f-dfe9-47c9-9547-7639e8f60edf" providerId="ADAL" clId="{A82D34EA-2A50-4D3E-B0EC-691F6AD18897}" dt="2022-05-26T09:32:53.834" v="394" actId="1076"/>
          <ac:spMkLst>
            <pc:docMk/>
            <pc:sldMk cId="3333730212" sldId="257"/>
            <ac:spMk id="6" creationId="{8C6C7CD1-EC0E-CC5A-08BE-C2E1C95BAD48}"/>
          </ac:spMkLst>
        </pc:spChg>
        <pc:picChg chg="add del mod">
          <ac:chgData name="Daniel Magno Travessas Abreu" userId="3b247c5f-dfe9-47c9-9547-7639e8f60edf" providerId="ADAL" clId="{A82D34EA-2A50-4D3E-B0EC-691F6AD18897}" dt="2022-05-26T09:24:55.544" v="327" actId="478"/>
          <ac:picMkLst>
            <pc:docMk/>
            <pc:sldMk cId="3333730212" sldId="257"/>
            <ac:picMk id="2" creationId="{2DAA0B6B-EA8A-374F-DCEF-B07B6609523B}"/>
          </ac:picMkLst>
        </pc:picChg>
        <pc:picChg chg="del">
          <ac:chgData name="Daniel Magno Travessas Abreu" userId="3b247c5f-dfe9-47c9-9547-7639e8f60edf" providerId="ADAL" clId="{A82D34EA-2A50-4D3E-B0EC-691F6AD18897}" dt="2022-05-25T16:23:20.849" v="3" actId="478"/>
          <ac:picMkLst>
            <pc:docMk/>
            <pc:sldMk cId="3333730212" sldId="257"/>
            <ac:picMk id="1026" creationId="{13C624D2-BA70-89C1-0EA0-492775544C05}"/>
          </ac:picMkLst>
        </pc:picChg>
        <pc:picChg chg="add mod">
          <ac:chgData name="Daniel Magno Travessas Abreu" userId="3b247c5f-dfe9-47c9-9547-7639e8f60edf" providerId="ADAL" clId="{A82D34EA-2A50-4D3E-B0EC-691F6AD18897}" dt="2022-05-26T09:25:16.046" v="332" actId="167"/>
          <ac:picMkLst>
            <pc:docMk/>
            <pc:sldMk cId="3333730212" sldId="257"/>
            <ac:picMk id="1026" creationId="{80F97FA3-99EB-A16B-71D5-6E89E2AB3641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5:06.307" v="1753"/>
        <pc:sldMkLst>
          <pc:docMk/>
          <pc:sldMk cId="1962717651" sldId="258"/>
        </pc:sldMkLst>
        <pc:spChg chg="mod">
          <ac:chgData name="Daniel Magno Travessas Abreu" userId="3b247c5f-dfe9-47c9-9547-7639e8f60edf" providerId="ADAL" clId="{A82D34EA-2A50-4D3E-B0EC-691F6AD18897}" dt="2022-05-26T09:32:47.563" v="393" actId="1076"/>
          <ac:spMkLst>
            <pc:docMk/>
            <pc:sldMk cId="1962717651" sldId="258"/>
            <ac:spMk id="2" creationId="{DC95425D-83C3-000B-CF95-86C01FF6686C}"/>
          </ac:spMkLst>
        </pc:spChg>
        <pc:picChg chg="add del mod">
          <ac:chgData name="Daniel Magno Travessas Abreu" userId="3b247c5f-dfe9-47c9-9547-7639e8f60edf" providerId="ADAL" clId="{A82D34EA-2A50-4D3E-B0EC-691F6AD18897}" dt="2022-05-25T16:37:14.291" v="90"/>
          <ac:picMkLst>
            <pc:docMk/>
            <pc:sldMk cId="1962717651" sldId="258"/>
            <ac:picMk id="3074" creationId="{88F5067A-A8C2-21B8-063B-488A02D66FE3}"/>
          </ac:picMkLst>
        </pc:picChg>
        <pc:picChg chg="add mod">
          <ac:chgData name="Daniel Magno Travessas Abreu" userId="3b247c5f-dfe9-47c9-9547-7639e8f60edf" providerId="ADAL" clId="{A82D34EA-2A50-4D3E-B0EC-691F6AD18897}" dt="2022-05-25T16:46:14.025" v="171" actId="1076"/>
          <ac:picMkLst>
            <pc:docMk/>
            <pc:sldMk cId="1962717651" sldId="258"/>
            <ac:picMk id="3076" creationId="{92990509-6267-B49B-ECFC-36C7B6F65AF7}"/>
          </ac:picMkLst>
        </pc:picChg>
        <pc:picChg chg="add mod">
          <ac:chgData name="Daniel Magno Travessas Abreu" userId="3b247c5f-dfe9-47c9-9547-7639e8f60edf" providerId="ADAL" clId="{A82D34EA-2A50-4D3E-B0EC-691F6AD18897}" dt="2022-05-26T09:16:46.325" v="321" actId="1076"/>
          <ac:picMkLst>
            <pc:docMk/>
            <pc:sldMk cId="1962717651" sldId="258"/>
            <ac:picMk id="3078" creationId="{0B0C97AF-187A-2D10-03B7-A27F51C8102C}"/>
          </ac:picMkLst>
        </pc:picChg>
        <pc:picChg chg="add mod">
          <ac:chgData name="Daniel Magno Travessas Abreu" userId="3b247c5f-dfe9-47c9-9547-7639e8f60edf" providerId="ADAL" clId="{A82D34EA-2A50-4D3E-B0EC-691F6AD18897}" dt="2022-05-25T16:46:49.271" v="185" actId="1076"/>
          <ac:picMkLst>
            <pc:docMk/>
            <pc:sldMk cId="1962717651" sldId="258"/>
            <ac:picMk id="3080" creationId="{31B8A1B1-62D1-8B52-9D62-435C342DF37B}"/>
          </ac:picMkLst>
        </pc:picChg>
        <pc:picChg chg="add mod">
          <ac:chgData name="Daniel Magno Travessas Abreu" userId="3b247c5f-dfe9-47c9-9547-7639e8f60edf" providerId="ADAL" clId="{A82D34EA-2A50-4D3E-B0EC-691F6AD18897}" dt="2022-05-25T16:46:42.612" v="182" actId="1076"/>
          <ac:picMkLst>
            <pc:docMk/>
            <pc:sldMk cId="1962717651" sldId="258"/>
            <ac:picMk id="3082" creationId="{EBBD8023-AD36-7558-452F-6565F8A4A268}"/>
          </ac:picMkLst>
        </pc:picChg>
        <pc:picChg chg="add mod">
          <ac:chgData name="Daniel Magno Travessas Abreu" userId="3b247c5f-dfe9-47c9-9547-7639e8f60edf" providerId="ADAL" clId="{A82D34EA-2A50-4D3E-B0EC-691F6AD18897}" dt="2022-05-25T16:46:47.937" v="184" actId="1076"/>
          <ac:picMkLst>
            <pc:docMk/>
            <pc:sldMk cId="1962717651" sldId="258"/>
            <ac:picMk id="3084" creationId="{55C34933-5230-C476-DE13-890595D8B7AF}"/>
          </ac:picMkLst>
        </pc:picChg>
        <pc:picChg chg="add mod">
          <ac:chgData name="Daniel Magno Travessas Abreu" userId="3b247c5f-dfe9-47c9-9547-7639e8f60edf" providerId="ADAL" clId="{A82D34EA-2A50-4D3E-B0EC-691F6AD18897}" dt="2022-05-25T16:46:37.023" v="181" actId="1076"/>
          <ac:picMkLst>
            <pc:docMk/>
            <pc:sldMk cId="1962717651" sldId="258"/>
            <ac:picMk id="3086" creationId="{0C94B91A-DCAC-8557-198C-FD93427B30D8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5:50.083" v="1758"/>
        <pc:sldMkLst>
          <pc:docMk/>
          <pc:sldMk cId="3603646844" sldId="259"/>
        </pc:sldMkLst>
        <pc:spChg chg="mod">
          <ac:chgData name="Daniel Magno Travessas Abreu" userId="3b247c5f-dfe9-47c9-9547-7639e8f60edf" providerId="ADAL" clId="{A82D34EA-2A50-4D3E-B0EC-691F6AD18897}" dt="2022-05-26T09:45:14.515" v="498" actId="1076"/>
          <ac:spMkLst>
            <pc:docMk/>
            <pc:sldMk cId="3603646844" sldId="259"/>
            <ac:spMk id="2" creationId="{2EC3183F-A4F7-381F-D2FB-612F72D6D8D1}"/>
          </ac:spMkLst>
        </pc:spChg>
        <pc:picChg chg="del mod">
          <ac:chgData name="Daniel Magno Travessas Abreu" userId="3b247c5f-dfe9-47c9-9547-7639e8f60edf" providerId="ADAL" clId="{A82D34EA-2A50-4D3E-B0EC-691F6AD18897}" dt="2022-05-26T09:43:38.164" v="488" actId="478"/>
          <ac:picMkLst>
            <pc:docMk/>
            <pc:sldMk cId="3603646844" sldId="259"/>
            <ac:picMk id="2050" creationId="{0E5E3021-9A33-0F54-E089-F29BA7D6F4B3}"/>
          </ac:picMkLst>
        </pc:picChg>
        <pc:picChg chg="mod">
          <ac:chgData name="Daniel Magno Travessas Abreu" userId="3b247c5f-dfe9-47c9-9547-7639e8f60edf" providerId="ADAL" clId="{A82D34EA-2A50-4D3E-B0EC-691F6AD18897}" dt="2022-05-26T09:45:21.281" v="499" actId="1076"/>
          <ac:picMkLst>
            <pc:docMk/>
            <pc:sldMk cId="3603646844" sldId="259"/>
            <ac:picMk id="2056" creationId="{A8E63A4C-6892-04F2-115C-89138A309310}"/>
          </ac:picMkLst>
        </pc:picChg>
        <pc:picChg chg="add del mod">
          <ac:chgData name="Daniel Magno Travessas Abreu" userId="3b247c5f-dfe9-47c9-9547-7639e8f60edf" providerId="ADAL" clId="{A82D34EA-2A50-4D3E-B0EC-691F6AD18897}" dt="2022-05-26T09:44:54.323" v="493" actId="478"/>
          <ac:picMkLst>
            <pc:docMk/>
            <pc:sldMk cId="3603646844" sldId="259"/>
            <ac:picMk id="3074" creationId="{95CA7160-82B1-5A29-90CB-187BF673E9EE}"/>
          </ac:picMkLst>
        </pc:picChg>
        <pc:picChg chg="add mod">
          <ac:chgData name="Daniel Magno Travessas Abreu" userId="3b247c5f-dfe9-47c9-9547-7639e8f60edf" providerId="ADAL" clId="{A82D34EA-2A50-4D3E-B0EC-691F6AD18897}" dt="2022-05-26T09:45:05.824" v="497" actId="167"/>
          <ac:picMkLst>
            <pc:docMk/>
            <pc:sldMk cId="3603646844" sldId="259"/>
            <ac:picMk id="3076" creationId="{AA6A543D-CA93-6AEE-6A5C-17145256A782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6:05.815" v="1759"/>
        <pc:sldMkLst>
          <pc:docMk/>
          <pc:sldMk cId="1285488599" sldId="260"/>
        </pc:sldMkLst>
        <pc:spChg chg="add del mod">
          <ac:chgData name="Daniel Magno Travessas Abreu" userId="3b247c5f-dfe9-47c9-9547-7639e8f60edf" providerId="ADAL" clId="{A82D34EA-2A50-4D3E-B0EC-691F6AD18897}" dt="2022-05-26T09:48:59.595" v="549"/>
          <ac:spMkLst>
            <pc:docMk/>
            <pc:sldMk cId="1285488599" sldId="260"/>
            <ac:spMk id="2" creationId="{7CCEA19F-965F-C8E3-848C-AFB110EB4EA3}"/>
          </ac:spMkLst>
        </pc:spChg>
        <pc:spChg chg="mod">
          <ac:chgData name="Daniel Magno Travessas Abreu" userId="3b247c5f-dfe9-47c9-9547-7639e8f60edf" providerId="ADAL" clId="{A82D34EA-2A50-4D3E-B0EC-691F6AD18897}" dt="2022-05-26T09:48:06.482" v="526" actId="1076"/>
          <ac:spMkLst>
            <pc:docMk/>
            <pc:sldMk cId="1285488599" sldId="260"/>
            <ac:spMk id="4" creationId="{41633519-334A-DC17-F977-4DC83CBCE812}"/>
          </ac:spMkLst>
        </pc:spChg>
        <pc:spChg chg="del">
          <ac:chgData name="Daniel Magno Travessas Abreu" userId="3b247c5f-dfe9-47c9-9547-7639e8f60edf" providerId="ADAL" clId="{A82D34EA-2A50-4D3E-B0EC-691F6AD18897}" dt="2022-05-26T09:46:09.304" v="505" actId="478"/>
          <ac:spMkLst>
            <pc:docMk/>
            <pc:sldMk cId="1285488599" sldId="260"/>
            <ac:spMk id="5" creationId="{BDFE5331-B607-8B10-6F22-AF3B6A59E366}"/>
          </ac:spMkLst>
        </pc:spChg>
        <pc:picChg chg="mod">
          <ac:chgData name="Daniel Magno Travessas Abreu" userId="3b247c5f-dfe9-47c9-9547-7639e8f60edf" providerId="ADAL" clId="{A82D34EA-2A50-4D3E-B0EC-691F6AD18897}" dt="2022-05-26T09:48:43.852" v="539" actId="1076"/>
          <ac:picMkLst>
            <pc:docMk/>
            <pc:sldMk cId="1285488599" sldId="260"/>
            <ac:picMk id="3074" creationId="{B2549A64-D871-F196-713E-F6262682FFDA}"/>
          </ac:picMkLst>
        </pc:picChg>
        <pc:picChg chg="mod">
          <ac:chgData name="Daniel Magno Travessas Abreu" userId="3b247c5f-dfe9-47c9-9547-7639e8f60edf" providerId="ADAL" clId="{A82D34EA-2A50-4D3E-B0EC-691F6AD18897}" dt="2022-05-26T09:46:23.354" v="508" actId="167"/>
          <ac:picMkLst>
            <pc:docMk/>
            <pc:sldMk cId="1285488599" sldId="260"/>
            <ac:picMk id="3076" creationId="{E6ED44B1-5C63-4632-D856-C38748A711C9}"/>
          </ac:picMkLst>
        </pc:picChg>
      </pc:sldChg>
      <pc:sldChg chg="addSp modSp mod modTransition modAnim">
        <pc:chgData name="Daniel Magno Travessas Abreu" userId="3b247c5f-dfe9-47c9-9547-7639e8f60edf" providerId="ADAL" clId="{A82D34EA-2A50-4D3E-B0EC-691F6AD18897}" dt="2022-05-26T11:36:16.400" v="1764"/>
        <pc:sldMkLst>
          <pc:docMk/>
          <pc:sldMk cId="2551542979" sldId="261"/>
        </pc:sldMkLst>
        <pc:spChg chg="mod">
          <ac:chgData name="Daniel Magno Travessas Abreu" userId="3b247c5f-dfe9-47c9-9547-7639e8f60edf" providerId="ADAL" clId="{A82D34EA-2A50-4D3E-B0EC-691F6AD18897}" dt="2022-05-26T09:54:04.596" v="591" actId="27636"/>
          <ac:spMkLst>
            <pc:docMk/>
            <pc:sldMk cId="2551542979" sldId="261"/>
            <ac:spMk id="2" creationId="{D1D79241-F40A-DF58-22CA-EAFE7C1C341C}"/>
          </ac:spMkLst>
        </pc:spChg>
        <pc:picChg chg="mod">
          <ac:chgData name="Daniel Magno Travessas Abreu" userId="3b247c5f-dfe9-47c9-9547-7639e8f60edf" providerId="ADAL" clId="{A82D34EA-2A50-4D3E-B0EC-691F6AD18897}" dt="2022-05-26T09:53:48.699" v="587" actId="1076"/>
          <ac:picMkLst>
            <pc:docMk/>
            <pc:sldMk cId="2551542979" sldId="261"/>
            <ac:picMk id="1026" creationId="{52AD23F1-A566-DE62-9C3D-C95E2BEC8B8A}"/>
          </ac:picMkLst>
        </pc:picChg>
        <pc:picChg chg="mod">
          <ac:chgData name="Daniel Magno Travessas Abreu" userId="3b247c5f-dfe9-47c9-9547-7639e8f60edf" providerId="ADAL" clId="{A82D34EA-2A50-4D3E-B0EC-691F6AD18897}" dt="2022-05-26T09:53:50.939" v="588" actId="1076"/>
          <ac:picMkLst>
            <pc:docMk/>
            <pc:sldMk cId="2551542979" sldId="261"/>
            <ac:picMk id="1028" creationId="{A8F2FA86-550D-6F87-DA27-A4EB8FF1F617}"/>
          </ac:picMkLst>
        </pc:picChg>
        <pc:picChg chg="add mod">
          <ac:chgData name="Daniel Magno Travessas Abreu" userId="3b247c5f-dfe9-47c9-9547-7639e8f60edf" providerId="ADAL" clId="{A82D34EA-2A50-4D3E-B0EC-691F6AD18897}" dt="2022-05-26T09:52:51.629" v="567" actId="167"/>
          <ac:picMkLst>
            <pc:docMk/>
            <pc:sldMk cId="2551542979" sldId="261"/>
            <ac:picMk id="4098" creationId="{9BA7FED2-1659-2CA1-08A2-D150527DC677}"/>
          </ac:picMkLst>
        </pc:picChg>
      </pc:sldChg>
      <pc:sldChg chg="addSp modSp mod modTransition modAnim">
        <pc:chgData name="Daniel Magno Travessas Abreu" userId="3b247c5f-dfe9-47c9-9547-7639e8f60edf" providerId="ADAL" clId="{A82D34EA-2A50-4D3E-B0EC-691F6AD18897}" dt="2022-05-26T11:36:25.664" v="1769"/>
        <pc:sldMkLst>
          <pc:docMk/>
          <pc:sldMk cId="1461260812" sldId="262"/>
        </pc:sldMkLst>
        <pc:spChg chg="mod">
          <ac:chgData name="Daniel Magno Travessas Abreu" userId="3b247c5f-dfe9-47c9-9547-7639e8f60edf" providerId="ADAL" clId="{A82D34EA-2A50-4D3E-B0EC-691F6AD18897}" dt="2022-05-26T09:57:41.661" v="630" actId="1076"/>
          <ac:spMkLst>
            <pc:docMk/>
            <pc:sldMk cId="1461260812" sldId="262"/>
            <ac:spMk id="2" creationId="{E3A74C41-8CD3-E83C-368A-68A7C04FE080}"/>
          </ac:spMkLst>
        </pc:spChg>
        <pc:picChg chg="mod">
          <ac:chgData name="Daniel Magno Travessas Abreu" userId="3b247c5f-dfe9-47c9-9547-7639e8f60edf" providerId="ADAL" clId="{A82D34EA-2A50-4D3E-B0EC-691F6AD18897}" dt="2022-05-26T09:58:01.412" v="634" actId="1076"/>
          <ac:picMkLst>
            <pc:docMk/>
            <pc:sldMk cId="1461260812" sldId="262"/>
            <ac:picMk id="2050" creationId="{825AB11B-1405-E503-6CBC-C14740FD1D45}"/>
          </ac:picMkLst>
        </pc:picChg>
        <pc:picChg chg="mod">
          <ac:chgData name="Daniel Magno Travessas Abreu" userId="3b247c5f-dfe9-47c9-9547-7639e8f60edf" providerId="ADAL" clId="{A82D34EA-2A50-4D3E-B0EC-691F6AD18897}" dt="2022-05-26T09:57:57.029" v="633" actId="14100"/>
          <ac:picMkLst>
            <pc:docMk/>
            <pc:sldMk cId="1461260812" sldId="262"/>
            <ac:picMk id="2052" creationId="{5D9970E5-6803-40D0-8CB5-7DB2C2B7A677}"/>
          </ac:picMkLst>
        </pc:picChg>
        <pc:picChg chg="add mod">
          <ac:chgData name="Daniel Magno Travessas Abreu" userId="3b247c5f-dfe9-47c9-9547-7639e8f60edf" providerId="ADAL" clId="{A82D34EA-2A50-4D3E-B0EC-691F6AD18897}" dt="2022-05-26T09:56:41.021" v="616" actId="167"/>
          <ac:picMkLst>
            <pc:docMk/>
            <pc:sldMk cId="1461260812" sldId="262"/>
            <ac:picMk id="5122" creationId="{54F86785-E524-797C-F2BE-52361283569A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6:35.332" v="1774"/>
        <pc:sldMkLst>
          <pc:docMk/>
          <pc:sldMk cId="155620424" sldId="263"/>
        </pc:sldMkLst>
        <pc:spChg chg="mod">
          <ac:chgData name="Daniel Magno Travessas Abreu" userId="3b247c5f-dfe9-47c9-9547-7639e8f60edf" providerId="ADAL" clId="{A82D34EA-2A50-4D3E-B0EC-691F6AD18897}" dt="2022-05-26T10:01:30.782" v="675" actId="1076"/>
          <ac:spMkLst>
            <pc:docMk/>
            <pc:sldMk cId="155620424" sldId="263"/>
            <ac:spMk id="2" creationId="{1680EDAC-2B68-F500-F1DE-6010287009CE}"/>
          </ac:spMkLst>
        </pc:spChg>
        <pc:spChg chg="del mod">
          <ac:chgData name="Daniel Magno Travessas Abreu" userId="3b247c5f-dfe9-47c9-9547-7639e8f60edf" providerId="ADAL" clId="{A82D34EA-2A50-4D3E-B0EC-691F6AD18897}" dt="2022-05-26T09:59:18.597" v="657" actId="478"/>
          <ac:spMkLst>
            <pc:docMk/>
            <pc:sldMk cId="155620424" sldId="263"/>
            <ac:spMk id="5" creationId="{2AC13FE3-8013-F0FA-AD6A-C42286B38D1B}"/>
          </ac:spMkLst>
        </pc:spChg>
        <pc:picChg chg="mod">
          <ac:chgData name="Daniel Magno Travessas Abreu" userId="3b247c5f-dfe9-47c9-9547-7639e8f60edf" providerId="ADAL" clId="{A82D34EA-2A50-4D3E-B0EC-691F6AD18897}" dt="2022-05-26T10:14:16.637" v="815" actId="1440"/>
          <ac:picMkLst>
            <pc:docMk/>
            <pc:sldMk cId="155620424" sldId="263"/>
            <ac:picMk id="3074" creationId="{6F915D52-934A-2B79-DE7C-A9E315ADF63C}"/>
          </ac:picMkLst>
        </pc:picChg>
        <pc:picChg chg="mod">
          <ac:chgData name="Daniel Magno Travessas Abreu" userId="3b247c5f-dfe9-47c9-9547-7639e8f60edf" providerId="ADAL" clId="{A82D34EA-2A50-4D3E-B0EC-691F6AD18897}" dt="2022-05-26T10:14:21.308" v="816" actId="1440"/>
          <ac:picMkLst>
            <pc:docMk/>
            <pc:sldMk cId="155620424" sldId="263"/>
            <ac:picMk id="3076" creationId="{0215F3FF-1513-7492-1AA0-E41D8F355376}"/>
          </ac:picMkLst>
        </pc:picChg>
        <pc:picChg chg="add mod">
          <ac:chgData name="Daniel Magno Travessas Abreu" userId="3b247c5f-dfe9-47c9-9547-7639e8f60edf" providerId="ADAL" clId="{A82D34EA-2A50-4D3E-B0EC-691F6AD18897}" dt="2022-05-26T10:00:53.079" v="668" actId="167"/>
          <ac:picMkLst>
            <pc:docMk/>
            <pc:sldMk cId="155620424" sldId="263"/>
            <ac:picMk id="6146" creationId="{571EA23B-5A1B-78FC-0A41-844981F31334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6:46.579" v="1781"/>
        <pc:sldMkLst>
          <pc:docMk/>
          <pc:sldMk cId="474225324" sldId="264"/>
        </pc:sldMkLst>
        <pc:spChg chg="mod">
          <ac:chgData name="Daniel Magno Travessas Abreu" userId="3b247c5f-dfe9-47c9-9547-7639e8f60edf" providerId="ADAL" clId="{A82D34EA-2A50-4D3E-B0EC-691F6AD18897}" dt="2022-05-26T10:09:15.746" v="743" actId="3062"/>
          <ac:spMkLst>
            <pc:docMk/>
            <pc:sldMk cId="474225324" sldId="264"/>
            <ac:spMk id="2" creationId="{EA768592-FC00-31B1-DDE7-457CBFCCD9AC}"/>
          </ac:spMkLst>
        </pc:spChg>
        <pc:spChg chg="mod">
          <ac:chgData name="Daniel Magno Travessas Abreu" userId="3b247c5f-dfe9-47c9-9547-7639e8f60edf" providerId="ADAL" clId="{A82D34EA-2A50-4D3E-B0EC-691F6AD18897}" dt="2022-05-26T10:07:56.758" v="725" actId="21"/>
          <ac:spMkLst>
            <pc:docMk/>
            <pc:sldMk cId="474225324" sldId="264"/>
            <ac:spMk id="5" creationId="{DDACEF84-6976-F3AF-F8CA-F2C21019C129}"/>
          </ac:spMkLst>
        </pc:spChg>
        <pc:picChg chg="del mod">
          <ac:chgData name="Daniel Magno Travessas Abreu" userId="3b247c5f-dfe9-47c9-9547-7639e8f60edf" providerId="ADAL" clId="{A82D34EA-2A50-4D3E-B0EC-691F6AD18897}" dt="2022-05-26T10:16:11.959" v="848" actId="478"/>
          <ac:picMkLst>
            <pc:docMk/>
            <pc:sldMk cId="474225324" sldId="264"/>
            <ac:picMk id="4098" creationId="{CF2F633F-7D6D-E322-D783-B7270E8302B6}"/>
          </ac:picMkLst>
        </pc:picChg>
        <pc:picChg chg="mod">
          <ac:chgData name="Daniel Magno Travessas Abreu" userId="3b247c5f-dfe9-47c9-9547-7639e8f60edf" providerId="ADAL" clId="{A82D34EA-2A50-4D3E-B0EC-691F6AD18897}" dt="2022-05-26T11:36:45.643" v="1779" actId="1076"/>
          <ac:picMkLst>
            <pc:docMk/>
            <pc:sldMk cId="474225324" sldId="264"/>
            <ac:picMk id="4100" creationId="{D2F8E47C-AF91-ECA3-0E9D-EC95833377B4}"/>
          </ac:picMkLst>
        </pc:picChg>
        <pc:picChg chg="add del mod">
          <ac:chgData name="Daniel Magno Travessas Abreu" userId="3b247c5f-dfe9-47c9-9547-7639e8f60edf" providerId="ADAL" clId="{A82D34EA-2A50-4D3E-B0EC-691F6AD18897}" dt="2022-05-26T10:15:58.719" v="843" actId="478"/>
          <ac:picMkLst>
            <pc:docMk/>
            <pc:sldMk cId="474225324" sldId="264"/>
            <ac:picMk id="8194" creationId="{35A03F53-1823-AA03-AE10-6C867F861F82}"/>
          </ac:picMkLst>
        </pc:picChg>
        <pc:picChg chg="add mod">
          <ac:chgData name="Daniel Magno Travessas Abreu" userId="3b247c5f-dfe9-47c9-9547-7639e8f60edf" providerId="ADAL" clId="{A82D34EA-2A50-4D3E-B0EC-691F6AD18897}" dt="2022-05-26T10:17:12.168" v="851" actId="1076"/>
          <ac:picMkLst>
            <pc:docMk/>
            <pc:sldMk cId="474225324" sldId="264"/>
            <ac:picMk id="8196" creationId="{5CB8EBDE-CB26-36F6-14FB-3424FE837343}"/>
          </ac:picMkLst>
        </pc:picChg>
        <pc:picChg chg="add mod">
          <ac:chgData name="Daniel Magno Travessas Abreu" userId="3b247c5f-dfe9-47c9-9547-7639e8f60edf" providerId="ADAL" clId="{A82D34EA-2A50-4D3E-B0EC-691F6AD18897}" dt="2022-05-26T10:17:38.802" v="858" actId="14100"/>
          <ac:picMkLst>
            <pc:docMk/>
            <pc:sldMk cId="474225324" sldId="264"/>
            <ac:picMk id="8198" creationId="{80509C8E-F474-D354-DE92-6B18076276AF}"/>
          </ac:picMkLst>
        </pc:picChg>
      </pc:sldChg>
      <pc:sldChg chg="addSp modSp mod modTransition modAnim">
        <pc:chgData name="Daniel Magno Travessas Abreu" userId="3b247c5f-dfe9-47c9-9547-7639e8f60edf" providerId="ADAL" clId="{A82D34EA-2A50-4D3E-B0EC-691F6AD18897}" dt="2022-05-26T11:36:39.119" v="1775"/>
        <pc:sldMkLst>
          <pc:docMk/>
          <pc:sldMk cId="910452361" sldId="265"/>
        </pc:sldMkLst>
        <pc:spChg chg="mod">
          <ac:chgData name="Daniel Magno Travessas Abreu" userId="3b247c5f-dfe9-47c9-9547-7639e8f60edf" providerId="ADAL" clId="{A82D34EA-2A50-4D3E-B0EC-691F6AD18897}" dt="2022-05-26T10:06:07.553" v="709" actId="1076"/>
          <ac:spMkLst>
            <pc:docMk/>
            <pc:sldMk cId="910452361" sldId="265"/>
            <ac:spMk id="2" creationId="{23E72A26-4E42-B8CF-BDB3-A784CA06DE71}"/>
          </ac:spMkLst>
        </pc:spChg>
        <pc:picChg chg="add mod">
          <ac:chgData name="Daniel Magno Travessas Abreu" userId="3b247c5f-dfe9-47c9-9547-7639e8f60edf" providerId="ADAL" clId="{A82D34EA-2A50-4D3E-B0EC-691F6AD18897}" dt="2022-05-26T10:05:37.540" v="704" actId="167"/>
          <ac:picMkLst>
            <pc:docMk/>
            <pc:sldMk cId="910452361" sldId="265"/>
            <ac:picMk id="7170" creationId="{3C384893-ECB7-2F69-303A-64B93939A0E9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6:58.097" v="1790"/>
        <pc:sldMkLst>
          <pc:docMk/>
          <pc:sldMk cId="2492271064" sldId="266"/>
        </pc:sldMkLst>
        <pc:spChg chg="mod">
          <ac:chgData name="Daniel Magno Travessas Abreu" userId="3b247c5f-dfe9-47c9-9547-7639e8f60edf" providerId="ADAL" clId="{A82D34EA-2A50-4D3E-B0EC-691F6AD18897}" dt="2022-05-26T10:20:53.797" v="886" actId="1076"/>
          <ac:spMkLst>
            <pc:docMk/>
            <pc:sldMk cId="2492271064" sldId="266"/>
            <ac:spMk id="2" creationId="{91210670-3BD4-8491-F2E5-0201E761F74F}"/>
          </ac:spMkLst>
        </pc:spChg>
        <pc:picChg chg="mod">
          <ac:chgData name="Daniel Magno Travessas Abreu" userId="3b247c5f-dfe9-47c9-9547-7639e8f60edf" providerId="ADAL" clId="{A82D34EA-2A50-4D3E-B0EC-691F6AD18897}" dt="2022-05-26T11:36:52.341" v="1783" actId="1076"/>
          <ac:picMkLst>
            <pc:docMk/>
            <pc:sldMk cId="2492271064" sldId="266"/>
            <ac:picMk id="5122" creationId="{2D98F36E-4DEC-FFB7-25EA-7AFBF25C91FC}"/>
          </ac:picMkLst>
        </pc:picChg>
        <pc:picChg chg="del mod">
          <ac:chgData name="Daniel Magno Travessas Abreu" userId="3b247c5f-dfe9-47c9-9547-7639e8f60edf" providerId="ADAL" clId="{A82D34EA-2A50-4D3E-B0EC-691F6AD18897}" dt="2022-05-26T10:21:05.413" v="887" actId="478"/>
          <ac:picMkLst>
            <pc:docMk/>
            <pc:sldMk cId="2492271064" sldId="266"/>
            <ac:picMk id="5126" creationId="{FADC3070-BCAD-8B05-23F9-B042059524B7}"/>
          </ac:picMkLst>
        </pc:picChg>
        <pc:picChg chg="add mod">
          <ac:chgData name="Daniel Magno Travessas Abreu" userId="3b247c5f-dfe9-47c9-9547-7639e8f60edf" providerId="ADAL" clId="{A82D34EA-2A50-4D3E-B0EC-691F6AD18897}" dt="2022-05-26T10:23:26.401" v="904" actId="14100"/>
          <ac:picMkLst>
            <pc:docMk/>
            <pc:sldMk cId="2492271064" sldId="266"/>
            <ac:picMk id="9218" creationId="{E211AF8A-7E69-E94A-E48B-3DF66A22CC61}"/>
          </ac:picMkLst>
        </pc:picChg>
        <pc:picChg chg="add mod">
          <ac:chgData name="Daniel Magno Travessas Abreu" userId="3b247c5f-dfe9-47c9-9547-7639e8f60edf" providerId="ADAL" clId="{A82D34EA-2A50-4D3E-B0EC-691F6AD18897}" dt="2022-05-26T10:24:09.363" v="920" actId="1440"/>
          <ac:picMkLst>
            <pc:docMk/>
            <pc:sldMk cId="2492271064" sldId="266"/>
            <ac:picMk id="9220" creationId="{D3262144-5F7C-5262-537F-A8BD16F142FC}"/>
          </ac:picMkLst>
        </pc:picChg>
        <pc:picChg chg="add del">
          <ac:chgData name="Daniel Magno Travessas Abreu" userId="3b247c5f-dfe9-47c9-9547-7639e8f60edf" providerId="ADAL" clId="{A82D34EA-2A50-4D3E-B0EC-691F6AD18897}" dt="2022-05-26T10:22:56.728" v="901"/>
          <ac:picMkLst>
            <pc:docMk/>
            <pc:sldMk cId="2492271064" sldId="266"/>
            <ac:picMk id="9222" creationId="{A7F05B2F-DB1C-F8AF-03A6-3859A6FBF448}"/>
          </ac:picMkLst>
        </pc:picChg>
        <pc:picChg chg="add mod">
          <ac:chgData name="Daniel Magno Travessas Abreu" userId="3b247c5f-dfe9-47c9-9547-7639e8f60edf" providerId="ADAL" clId="{A82D34EA-2A50-4D3E-B0EC-691F6AD18897}" dt="2022-05-26T10:25:34.961" v="954" actId="1076"/>
          <ac:picMkLst>
            <pc:docMk/>
            <pc:sldMk cId="2492271064" sldId="266"/>
            <ac:picMk id="9224" creationId="{C54FBB47-C39F-A2AB-7BCE-6CDB07B857B0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7:11.322" v="1795"/>
        <pc:sldMkLst>
          <pc:docMk/>
          <pc:sldMk cId="3208538992" sldId="267"/>
        </pc:sldMkLst>
        <pc:spChg chg="mod">
          <ac:chgData name="Daniel Magno Travessas Abreu" userId="3b247c5f-dfe9-47c9-9547-7639e8f60edf" providerId="ADAL" clId="{A82D34EA-2A50-4D3E-B0EC-691F6AD18897}" dt="2022-05-26T10:26:46.398" v="963" actId="1076"/>
          <ac:spMkLst>
            <pc:docMk/>
            <pc:sldMk cId="3208538992" sldId="267"/>
            <ac:spMk id="2" creationId="{6A9A5746-7464-7A75-7AE7-A43C98D6848C}"/>
          </ac:spMkLst>
        </pc:spChg>
        <pc:picChg chg="del">
          <ac:chgData name="Daniel Magno Travessas Abreu" userId="3b247c5f-dfe9-47c9-9547-7639e8f60edf" providerId="ADAL" clId="{A82D34EA-2A50-4D3E-B0EC-691F6AD18897}" dt="2022-05-26T10:29:16.304" v="972" actId="478"/>
          <ac:picMkLst>
            <pc:docMk/>
            <pc:sldMk cId="3208538992" sldId="267"/>
            <ac:picMk id="6146" creationId="{094FB839-56BA-1B03-4DA1-83439288A7C2}"/>
          </ac:picMkLst>
        </pc:picChg>
        <pc:picChg chg="add del mod">
          <ac:chgData name="Daniel Magno Travessas Abreu" userId="3b247c5f-dfe9-47c9-9547-7639e8f60edf" providerId="ADAL" clId="{A82D34EA-2A50-4D3E-B0EC-691F6AD18897}" dt="2022-05-26T10:29:27.502" v="978"/>
          <ac:picMkLst>
            <pc:docMk/>
            <pc:sldMk cId="3208538992" sldId="267"/>
            <ac:picMk id="10242" creationId="{8468C435-0598-BA17-CF1B-19E776F86D70}"/>
          </ac:picMkLst>
        </pc:picChg>
        <pc:picChg chg="add mod">
          <ac:chgData name="Daniel Magno Travessas Abreu" userId="3b247c5f-dfe9-47c9-9547-7639e8f60edf" providerId="ADAL" clId="{A82D34EA-2A50-4D3E-B0EC-691F6AD18897}" dt="2022-05-26T10:31:39.722" v="991" actId="14100"/>
          <ac:picMkLst>
            <pc:docMk/>
            <pc:sldMk cId="3208538992" sldId="267"/>
            <ac:picMk id="10244" creationId="{3B9B7C1D-2D0C-ED95-F824-99221FD76457}"/>
          </ac:picMkLst>
        </pc:picChg>
        <pc:picChg chg="add mod">
          <ac:chgData name="Daniel Magno Travessas Abreu" userId="3b247c5f-dfe9-47c9-9547-7639e8f60edf" providerId="ADAL" clId="{A82D34EA-2A50-4D3E-B0EC-691F6AD18897}" dt="2022-05-26T10:31:00.345" v="988" actId="1076"/>
          <ac:picMkLst>
            <pc:docMk/>
            <pc:sldMk cId="3208538992" sldId="267"/>
            <ac:picMk id="10246" creationId="{9B5D5A1A-CA39-3552-9C96-975560B8AAD3}"/>
          </ac:picMkLst>
        </pc:picChg>
        <pc:picChg chg="add mod">
          <ac:chgData name="Daniel Magno Travessas Abreu" userId="3b247c5f-dfe9-47c9-9547-7639e8f60edf" providerId="ADAL" clId="{A82D34EA-2A50-4D3E-B0EC-691F6AD18897}" dt="2022-05-26T10:32:11.203" v="1000" actId="1076"/>
          <ac:picMkLst>
            <pc:docMk/>
            <pc:sldMk cId="3208538992" sldId="267"/>
            <ac:picMk id="10248" creationId="{FF943997-C739-8A14-8E00-42ED00E7FB81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7:21.403" v="1802"/>
        <pc:sldMkLst>
          <pc:docMk/>
          <pc:sldMk cId="3444809598" sldId="268"/>
        </pc:sldMkLst>
        <pc:spChg chg="mod">
          <ac:chgData name="Daniel Magno Travessas Abreu" userId="3b247c5f-dfe9-47c9-9547-7639e8f60edf" providerId="ADAL" clId="{A82D34EA-2A50-4D3E-B0EC-691F6AD18897}" dt="2022-05-26T10:40:14.822" v="1075" actId="1076"/>
          <ac:spMkLst>
            <pc:docMk/>
            <pc:sldMk cId="3444809598" sldId="268"/>
            <ac:spMk id="2" creationId="{C1047DA7-168E-6EA2-48A3-4B5988A06D83}"/>
          </ac:spMkLst>
        </pc:spChg>
        <pc:spChg chg="add">
          <ac:chgData name="Daniel Magno Travessas Abreu" userId="3b247c5f-dfe9-47c9-9547-7639e8f60edf" providerId="ADAL" clId="{A82D34EA-2A50-4D3E-B0EC-691F6AD18897}" dt="2022-05-26T10:35:26.249" v="1027"/>
          <ac:spMkLst>
            <pc:docMk/>
            <pc:sldMk cId="3444809598" sldId="268"/>
            <ac:spMk id="3" creationId="{CB3AF699-29D8-D0D1-F226-F23F009EB577}"/>
          </ac:spMkLst>
        </pc:spChg>
        <pc:spChg chg="add del mod">
          <ac:chgData name="Daniel Magno Travessas Abreu" userId="3b247c5f-dfe9-47c9-9547-7639e8f60edf" providerId="ADAL" clId="{A82D34EA-2A50-4D3E-B0EC-691F6AD18897}" dt="2022-05-26T10:35:45.627" v="1035"/>
          <ac:spMkLst>
            <pc:docMk/>
            <pc:sldMk cId="3444809598" sldId="268"/>
            <ac:spMk id="4" creationId="{C2497EB6-8361-18EF-183D-97B878AA39F5}"/>
          </ac:spMkLst>
        </pc:spChg>
        <pc:spChg chg="add mod">
          <ac:chgData name="Daniel Magno Travessas Abreu" userId="3b247c5f-dfe9-47c9-9547-7639e8f60edf" providerId="ADAL" clId="{A82D34EA-2A50-4D3E-B0EC-691F6AD18897}" dt="2022-05-26T10:35:54.418" v="1036"/>
          <ac:spMkLst>
            <pc:docMk/>
            <pc:sldMk cId="3444809598" sldId="268"/>
            <ac:spMk id="5" creationId="{B95B65AB-C4A9-1ACC-8A83-D5678B103B19}"/>
          </ac:spMkLst>
        </pc:spChg>
        <pc:spChg chg="add del mod">
          <ac:chgData name="Daniel Magno Travessas Abreu" userId="3b247c5f-dfe9-47c9-9547-7639e8f60edf" providerId="ADAL" clId="{A82D34EA-2A50-4D3E-B0EC-691F6AD18897}" dt="2022-05-26T10:36:40.285" v="1042"/>
          <ac:spMkLst>
            <pc:docMk/>
            <pc:sldMk cId="3444809598" sldId="268"/>
            <ac:spMk id="6" creationId="{1186443B-BF78-C406-AF09-D1BDAFDE963D}"/>
          </ac:spMkLst>
        </pc:spChg>
        <pc:spChg chg="add del mod">
          <ac:chgData name="Daniel Magno Travessas Abreu" userId="3b247c5f-dfe9-47c9-9547-7639e8f60edf" providerId="ADAL" clId="{A82D34EA-2A50-4D3E-B0EC-691F6AD18897}" dt="2022-05-26T10:37:07.683" v="1044"/>
          <ac:spMkLst>
            <pc:docMk/>
            <pc:sldMk cId="3444809598" sldId="268"/>
            <ac:spMk id="7" creationId="{031C99AD-575C-509B-21CC-C484A5B27B82}"/>
          </ac:spMkLst>
        </pc:spChg>
        <pc:picChg chg="mod">
          <ac:chgData name="Daniel Magno Travessas Abreu" userId="3b247c5f-dfe9-47c9-9547-7639e8f60edf" providerId="ADAL" clId="{A82D34EA-2A50-4D3E-B0EC-691F6AD18897}" dt="2022-05-26T10:42:55.899" v="1118" actId="1076"/>
          <ac:picMkLst>
            <pc:docMk/>
            <pc:sldMk cId="3444809598" sldId="268"/>
            <ac:picMk id="7170" creationId="{AA934791-667E-41DB-CD31-2905936F3F6F}"/>
          </ac:picMkLst>
        </pc:picChg>
        <pc:picChg chg="del mod">
          <ac:chgData name="Daniel Magno Travessas Abreu" userId="3b247c5f-dfe9-47c9-9547-7639e8f60edf" providerId="ADAL" clId="{A82D34EA-2A50-4D3E-B0EC-691F6AD18897}" dt="2022-05-26T10:39:12.800" v="1059" actId="478"/>
          <ac:picMkLst>
            <pc:docMk/>
            <pc:sldMk cId="3444809598" sldId="268"/>
            <ac:picMk id="7172" creationId="{C73AE984-C2A2-A834-0E7B-2CF411230F46}"/>
          </ac:picMkLst>
        </pc:picChg>
        <pc:picChg chg="add mod">
          <ac:chgData name="Daniel Magno Travessas Abreu" userId="3b247c5f-dfe9-47c9-9547-7639e8f60edf" providerId="ADAL" clId="{A82D34EA-2A50-4D3E-B0EC-691F6AD18897}" dt="2022-05-26T10:43:07.733" v="1122" actId="1076"/>
          <ac:picMkLst>
            <pc:docMk/>
            <pc:sldMk cId="3444809598" sldId="268"/>
            <ac:picMk id="11266" creationId="{2A4D1E1C-DAEA-5F81-5979-E1D6AD0BE7CB}"/>
          </ac:picMkLst>
        </pc:picChg>
        <pc:picChg chg="add mod">
          <ac:chgData name="Daniel Magno Travessas Abreu" userId="3b247c5f-dfe9-47c9-9547-7639e8f60edf" providerId="ADAL" clId="{A82D34EA-2A50-4D3E-B0EC-691F6AD18897}" dt="2022-05-26T10:43:01.874" v="1120" actId="1076"/>
          <ac:picMkLst>
            <pc:docMk/>
            <pc:sldMk cId="3444809598" sldId="268"/>
            <ac:picMk id="11278" creationId="{C8E80ECC-771B-4096-480A-2CAC43A514D5}"/>
          </ac:picMkLst>
        </pc:picChg>
        <pc:picChg chg="add del mod">
          <ac:chgData name="Daniel Magno Travessas Abreu" userId="3b247c5f-dfe9-47c9-9547-7639e8f60edf" providerId="ADAL" clId="{A82D34EA-2A50-4D3E-B0EC-691F6AD18897}" dt="2022-05-26T10:38:41.492" v="1053"/>
          <ac:picMkLst>
            <pc:docMk/>
            <pc:sldMk cId="3444809598" sldId="268"/>
            <ac:picMk id="11280" creationId="{AB4350A7-8993-40AA-0929-30A0E44B8ECC}"/>
          </ac:picMkLst>
        </pc:picChg>
        <pc:picChg chg="add mod">
          <ac:chgData name="Daniel Magno Travessas Abreu" userId="3b247c5f-dfe9-47c9-9547-7639e8f60edf" providerId="ADAL" clId="{A82D34EA-2A50-4D3E-B0EC-691F6AD18897}" dt="2022-05-26T10:39:39.365" v="1068" actId="1076"/>
          <ac:picMkLst>
            <pc:docMk/>
            <pc:sldMk cId="3444809598" sldId="268"/>
            <ac:picMk id="11282" creationId="{836E3CA8-D675-5F58-63BD-4608DD66619C}"/>
          </ac:picMkLst>
        </pc:picChg>
      </pc:sldChg>
      <pc:sldChg chg="addSp modSp mod modTransition modAnim">
        <pc:chgData name="Daniel Magno Travessas Abreu" userId="3b247c5f-dfe9-47c9-9547-7639e8f60edf" providerId="ADAL" clId="{A82D34EA-2A50-4D3E-B0EC-691F6AD18897}" dt="2022-05-26T11:37:32.894" v="1803"/>
        <pc:sldMkLst>
          <pc:docMk/>
          <pc:sldMk cId="1941597538" sldId="269"/>
        </pc:sldMkLst>
        <pc:spChg chg="mod">
          <ac:chgData name="Daniel Magno Travessas Abreu" userId="3b247c5f-dfe9-47c9-9547-7639e8f60edf" providerId="ADAL" clId="{A82D34EA-2A50-4D3E-B0EC-691F6AD18897}" dt="2022-05-26T10:44:33.936" v="1133" actId="3062"/>
          <ac:spMkLst>
            <pc:docMk/>
            <pc:sldMk cId="1941597538" sldId="269"/>
            <ac:spMk id="2" creationId="{E223CF14-B49C-80F4-AC74-97B84F4F4C2D}"/>
          </ac:spMkLst>
        </pc:spChg>
        <pc:picChg chg="add mod">
          <ac:chgData name="Daniel Magno Travessas Abreu" userId="3b247c5f-dfe9-47c9-9547-7639e8f60edf" providerId="ADAL" clId="{A82D34EA-2A50-4D3E-B0EC-691F6AD18897}" dt="2022-05-26T10:44:15.112" v="1129" actId="1076"/>
          <ac:picMkLst>
            <pc:docMk/>
            <pc:sldMk cId="1941597538" sldId="269"/>
            <ac:picMk id="12290" creationId="{5A377843-0E48-5FDE-00D7-8A582C4FE1EE}"/>
          </ac:picMkLst>
        </pc:picChg>
      </pc:sldChg>
      <pc:sldChg chg="addSp modSp mod modTransition modAnim">
        <pc:chgData name="Daniel Magno Travessas Abreu" userId="3b247c5f-dfe9-47c9-9547-7639e8f60edf" providerId="ADAL" clId="{A82D34EA-2A50-4D3E-B0EC-691F6AD18897}" dt="2022-05-26T11:37:42.063" v="1808"/>
        <pc:sldMkLst>
          <pc:docMk/>
          <pc:sldMk cId="957482249" sldId="270"/>
        </pc:sldMkLst>
        <pc:spChg chg="mod">
          <ac:chgData name="Daniel Magno Travessas Abreu" userId="3b247c5f-dfe9-47c9-9547-7639e8f60edf" providerId="ADAL" clId="{A82D34EA-2A50-4D3E-B0EC-691F6AD18897}" dt="2022-05-26T10:48:34.042" v="1179" actId="14100"/>
          <ac:spMkLst>
            <pc:docMk/>
            <pc:sldMk cId="957482249" sldId="270"/>
            <ac:spMk id="2" creationId="{5F514328-81E8-24B3-C881-1BEAF26459C4}"/>
          </ac:spMkLst>
        </pc:spChg>
        <pc:spChg chg="mod">
          <ac:chgData name="Daniel Magno Travessas Abreu" userId="3b247c5f-dfe9-47c9-9547-7639e8f60edf" providerId="ADAL" clId="{A82D34EA-2A50-4D3E-B0EC-691F6AD18897}" dt="2022-05-26T10:46:40.914" v="1145" actId="21"/>
          <ac:spMkLst>
            <pc:docMk/>
            <pc:sldMk cId="957482249" sldId="270"/>
            <ac:spMk id="5" creationId="{104197DD-DD23-D204-292C-252D19BF8AB2}"/>
          </ac:spMkLst>
        </pc:spChg>
        <pc:picChg chg="mod">
          <ac:chgData name="Daniel Magno Travessas Abreu" userId="3b247c5f-dfe9-47c9-9547-7639e8f60edf" providerId="ADAL" clId="{A82D34EA-2A50-4D3E-B0EC-691F6AD18897}" dt="2022-05-26T10:47:32.101" v="1162" actId="1076"/>
          <ac:picMkLst>
            <pc:docMk/>
            <pc:sldMk cId="957482249" sldId="270"/>
            <ac:picMk id="8194" creationId="{6AEE4103-8037-ACD5-23B5-8800758B07FE}"/>
          </ac:picMkLst>
        </pc:picChg>
        <pc:picChg chg="mod">
          <ac:chgData name="Daniel Magno Travessas Abreu" userId="3b247c5f-dfe9-47c9-9547-7639e8f60edf" providerId="ADAL" clId="{A82D34EA-2A50-4D3E-B0EC-691F6AD18897}" dt="2022-05-26T10:47:36.606" v="1164" actId="14100"/>
          <ac:picMkLst>
            <pc:docMk/>
            <pc:sldMk cId="957482249" sldId="270"/>
            <ac:picMk id="8196" creationId="{C83CD013-F15A-A266-D7E2-29980B6CC1F4}"/>
          </ac:picMkLst>
        </pc:picChg>
        <pc:picChg chg="add mod">
          <ac:chgData name="Daniel Magno Travessas Abreu" userId="3b247c5f-dfe9-47c9-9547-7639e8f60edf" providerId="ADAL" clId="{A82D34EA-2A50-4D3E-B0EC-691F6AD18897}" dt="2022-05-26T10:46:34.994" v="1144" actId="167"/>
          <ac:picMkLst>
            <pc:docMk/>
            <pc:sldMk cId="957482249" sldId="270"/>
            <ac:picMk id="13314" creationId="{DAEF38DE-4591-0165-A60D-85FD778F7577}"/>
          </ac:picMkLst>
        </pc:picChg>
      </pc:sldChg>
      <pc:sldChg chg="modSp mod modTransition modAnim">
        <pc:chgData name="Daniel Magno Travessas Abreu" userId="3b247c5f-dfe9-47c9-9547-7639e8f60edf" providerId="ADAL" clId="{A82D34EA-2A50-4D3E-B0EC-691F6AD18897}" dt="2022-05-26T11:37:45.324" v="1809"/>
        <pc:sldMkLst>
          <pc:docMk/>
          <pc:sldMk cId="2335554737" sldId="271"/>
        </pc:sldMkLst>
        <pc:spChg chg="mod">
          <ac:chgData name="Daniel Magno Travessas Abreu" userId="3b247c5f-dfe9-47c9-9547-7639e8f60edf" providerId="ADAL" clId="{A82D34EA-2A50-4D3E-B0EC-691F6AD18897}" dt="2022-05-26T10:49:56.790" v="1209" actId="3062"/>
          <ac:spMkLst>
            <pc:docMk/>
            <pc:sldMk cId="2335554737" sldId="271"/>
            <ac:spMk id="2" creationId="{15C4B177-6CE0-6ADA-4023-859638D36ECC}"/>
          </ac:spMkLst>
        </pc:spChg>
        <pc:picChg chg="mod">
          <ac:chgData name="Daniel Magno Travessas Abreu" userId="3b247c5f-dfe9-47c9-9547-7639e8f60edf" providerId="ADAL" clId="{A82D34EA-2A50-4D3E-B0EC-691F6AD18897}" dt="2022-05-26T10:49:57.603" v="1210" actId="1076"/>
          <ac:picMkLst>
            <pc:docMk/>
            <pc:sldMk cId="2335554737" sldId="271"/>
            <ac:picMk id="4" creationId="{10338459-E00C-2992-9FD1-5E525E2B2921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8:01.439" v="1817"/>
        <pc:sldMkLst>
          <pc:docMk/>
          <pc:sldMk cId="2539986921" sldId="272"/>
        </pc:sldMkLst>
        <pc:spChg chg="mod">
          <ac:chgData name="Daniel Magno Travessas Abreu" userId="3b247c5f-dfe9-47c9-9547-7639e8f60edf" providerId="ADAL" clId="{A82D34EA-2A50-4D3E-B0EC-691F6AD18897}" dt="2022-05-26T10:57:46.110" v="1306" actId="1076"/>
          <ac:spMkLst>
            <pc:docMk/>
            <pc:sldMk cId="2539986921" sldId="272"/>
            <ac:spMk id="2" creationId="{D729D7E3-53BB-DEF3-34D7-E201FFA0A411}"/>
          </ac:spMkLst>
        </pc:spChg>
        <pc:spChg chg="del">
          <ac:chgData name="Daniel Magno Travessas Abreu" userId="3b247c5f-dfe9-47c9-9547-7639e8f60edf" providerId="ADAL" clId="{A82D34EA-2A50-4D3E-B0EC-691F6AD18897}" dt="2022-05-26T10:56:49.157" v="1279" actId="478"/>
          <ac:spMkLst>
            <pc:docMk/>
            <pc:sldMk cId="2539986921" sldId="272"/>
            <ac:spMk id="5" creationId="{A5906819-AFAC-A0D9-EBF5-B8668EC8E332}"/>
          </ac:spMkLst>
        </pc:spChg>
        <pc:picChg chg="del mod">
          <ac:chgData name="Daniel Magno Travessas Abreu" userId="3b247c5f-dfe9-47c9-9547-7639e8f60edf" providerId="ADAL" clId="{A82D34EA-2A50-4D3E-B0EC-691F6AD18897}" dt="2022-05-26T10:56:54.667" v="1281" actId="478"/>
          <ac:picMkLst>
            <pc:docMk/>
            <pc:sldMk cId="2539986921" sldId="272"/>
            <ac:picMk id="1026" creationId="{144A72E5-BF7A-600C-BA3E-1BF255B12A4F}"/>
          </ac:picMkLst>
        </pc:picChg>
        <pc:picChg chg="mod">
          <ac:chgData name="Daniel Magno Travessas Abreu" userId="3b247c5f-dfe9-47c9-9547-7639e8f60edf" providerId="ADAL" clId="{A82D34EA-2A50-4D3E-B0EC-691F6AD18897}" dt="2022-05-26T10:58:18.897" v="1319" actId="1076"/>
          <ac:picMkLst>
            <pc:docMk/>
            <pc:sldMk cId="2539986921" sldId="272"/>
            <ac:picMk id="1028" creationId="{8465C9B0-F8AC-F199-19BD-A14372A3CF54}"/>
          </ac:picMkLst>
        </pc:picChg>
        <pc:picChg chg="add mod">
          <ac:chgData name="Daniel Magno Travessas Abreu" userId="3b247c5f-dfe9-47c9-9547-7639e8f60edf" providerId="ADAL" clId="{A82D34EA-2A50-4D3E-B0EC-691F6AD18897}" dt="2022-05-26T10:57:09.027" v="1286" actId="1076"/>
          <ac:picMkLst>
            <pc:docMk/>
            <pc:sldMk cId="2539986921" sldId="272"/>
            <ac:picMk id="15362" creationId="{EB12932E-5748-C245-C3F8-2C43E8D6ADD6}"/>
          </ac:picMkLst>
        </pc:picChg>
      </pc:sldChg>
      <pc:sldChg chg="modSp mod modTransition modAnim">
        <pc:chgData name="Daniel Magno Travessas Abreu" userId="3b247c5f-dfe9-47c9-9547-7639e8f60edf" providerId="ADAL" clId="{A82D34EA-2A50-4D3E-B0EC-691F6AD18897}" dt="2022-05-26T11:38:15.262" v="1826"/>
        <pc:sldMkLst>
          <pc:docMk/>
          <pc:sldMk cId="1320753989" sldId="273"/>
        </pc:sldMkLst>
        <pc:spChg chg="mod">
          <ac:chgData name="Daniel Magno Travessas Abreu" userId="3b247c5f-dfe9-47c9-9547-7639e8f60edf" providerId="ADAL" clId="{A82D34EA-2A50-4D3E-B0EC-691F6AD18897}" dt="2022-05-26T10:59:20.130" v="1332" actId="1076"/>
          <ac:spMkLst>
            <pc:docMk/>
            <pc:sldMk cId="1320753989" sldId="273"/>
            <ac:spMk id="2" creationId="{84B743C2-17DC-1F34-2E2D-67A05A18EC56}"/>
          </ac:spMkLst>
        </pc:spChg>
      </pc:sldChg>
      <pc:sldChg chg="addSp delSp modSp mod modTransition modAnim">
        <pc:chgData name="Daniel Magno Travessas Abreu" userId="3b247c5f-dfe9-47c9-9547-7639e8f60edf" providerId="ADAL" clId="{A82D34EA-2A50-4D3E-B0EC-691F6AD18897}" dt="2022-05-26T11:37:54.403" v="1814"/>
        <pc:sldMkLst>
          <pc:docMk/>
          <pc:sldMk cId="3609925445" sldId="274"/>
        </pc:sldMkLst>
        <pc:spChg chg="mod">
          <ac:chgData name="Daniel Magno Travessas Abreu" userId="3b247c5f-dfe9-47c9-9547-7639e8f60edf" providerId="ADAL" clId="{A82D34EA-2A50-4D3E-B0EC-691F6AD18897}" dt="2022-05-26T10:54:46.718" v="1271" actId="1076"/>
          <ac:spMkLst>
            <pc:docMk/>
            <pc:sldMk cId="3609925445" sldId="274"/>
            <ac:spMk id="2" creationId="{15C4B177-6CE0-6ADA-4023-859638D36ECC}"/>
          </ac:spMkLst>
        </pc:spChg>
        <pc:spChg chg="del">
          <ac:chgData name="Daniel Magno Travessas Abreu" userId="3b247c5f-dfe9-47c9-9547-7639e8f60edf" providerId="ADAL" clId="{A82D34EA-2A50-4D3E-B0EC-691F6AD18897}" dt="2022-05-26T10:50:37.020" v="1219" actId="478"/>
          <ac:spMkLst>
            <pc:docMk/>
            <pc:sldMk cId="3609925445" sldId="274"/>
            <ac:spMk id="5" creationId="{FDFEEF64-6F64-0123-53F5-3A47CA679EEC}"/>
          </ac:spMkLst>
        </pc:spChg>
        <pc:picChg chg="mod">
          <ac:chgData name="Daniel Magno Travessas Abreu" userId="3b247c5f-dfe9-47c9-9547-7639e8f60edf" providerId="ADAL" clId="{A82D34EA-2A50-4D3E-B0EC-691F6AD18897}" dt="2022-05-26T10:53:49.164" v="1255" actId="1076"/>
          <ac:picMkLst>
            <pc:docMk/>
            <pc:sldMk cId="3609925445" sldId="274"/>
            <ac:picMk id="9218" creationId="{543CD3DB-0C55-1216-5579-38B550E47392}"/>
          </ac:picMkLst>
        </pc:picChg>
        <pc:picChg chg="mod">
          <ac:chgData name="Daniel Magno Travessas Abreu" userId="3b247c5f-dfe9-47c9-9547-7639e8f60edf" providerId="ADAL" clId="{A82D34EA-2A50-4D3E-B0EC-691F6AD18897}" dt="2022-05-26T10:54:04.446" v="1264" actId="1076"/>
          <ac:picMkLst>
            <pc:docMk/>
            <pc:sldMk cId="3609925445" sldId="274"/>
            <ac:picMk id="9220" creationId="{2EB3E8EE-E076-5822-238F-41A953DA1662}"/>
          </ac:picMkLst>
        </pc:picChg>
        <pc:picChg chg="add mod">
          <ac:chgData name="Daniel Magno Travessas Abreu" userId="3b247c5f-dfe9-47c9-9547-7639e8f60edf" providerId="ADAL" clId="{A82D34EA-2A50-4D3E-B0EC-691F6AD18897}" dt="2022-05-26T10:52:12.415" v="1230" actId="1076"/>
          <ac:picMkLst>
            <pc:docMk/>
            <pc:sldMk cId="3609925445" sldId="274"/>
            <ac:picMk id="14338" creationId="{022901E3-B166-42BE-3D51-BE9B42ED8B56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8:26.317" v="1833"/>
        <pc:sldMkLst>
          <pc:docMk/>
          <pc:sldMk cId="2270830467" sldId="275"/>
        </pc:sldMkLst>
        <pc:spChg chg="mod">
          <ac:chgData name="Daniel Magno Travessas Abreu" userId="3b247c5f-dfe9-47c9-9547-7639e8f60edf" providerId="ADAL" clId="{A82D34EA-2A50-4D3E-B0EC-691F6AD18897}" dt="2022-05-26T11:18:07.014" v="1555" actId="20577"/>
          <ac:spMkLst>
            <pc:docMk/>
            <pc:sldMk cId="2270830467" sldId="275"/>
            <ac:spMk id="2" creationId="{A4D2C531-1230-31C9-CE65-0F82D053A339}"/>
          </ac:spMkLst>
        </pc:spChg>
        <pc:spChg chg="del">
          <ac:chgData name="Daniel Magno Travessas Abreu" userId="3b247c5f-dfe9-47c9-9547-7639e8f60edf" providerId="ADAL" clId="{A82D34EA-2A50-4D3E-B0EC-691F6AD18897}" dt="2022-05-26T10:59:49.583" v="1335" actId="478"/>
          <ac:spMkLst>
            <pc:docMk/>
            <pc:sldMk cId="2270830467" sldId="275"/>
            <ac:spMk id="6" creationId="{222CB8B8-7FBE-10CF-B45B-1DA062C89435}"/>
          </ac:spMkLst>
        </pc:spChg>
        <pc:picChg chg="mod ord">
          <ac:chgData name="Daniel Magno Travessas Abreu" userId="3b247c5f-dfe9-47c9-9547-7639e8f60edf" providerId="ADAL" clId="{A82D34EA-2A50-4D3E-B0EC-691F6AD18897}" dt="2022-05-26T11:06:14.221" v="1394" actId="166"/>
          <ac:picMkLst>
            <pc:docMk/>
            <pc:sldMk cId="2270830467" sldId="275"/>
            <ac:picMk id="5" creationId="{6C39CAF2-7F5D-4E66-4D48-5ACC13273DC6}"/>
          </ac:picMkLst>
        </pc:picChg>
        <pc:picChg chg="del mod">
          <ac:chgData name="Daniel Magno Travessas Abreu" userId="3b247c5f-dfe9-47c9-9547-7639e8f60edf" providerId="ADAL" clId="{A82D34EA-2A50-4D3E-B0EC-691F6AD18897}" dt="2022-05-26T11:01:35.588" v="1342" actId="478"/>
          <ac:picMkLst>
            <pc:docMk/>
            <pc:sldMk cId="2270830467" sldId="275"/>
            <ac:picMk id="3074" creationId="{6A9803F4-0BAE-4CE9-8558-B302E690F62B}"/>
          </ac:picMkLst>
        </pc:picChg>
        <pc:picChg chg="add del mod">
          <ac:chgData name="Daniel Magno Travessas Abreu" userId="3b247c5f-dfe9-47c9-9547-7639e8f60edf" providerId="ADAL" clId="{A82D34EA-2A50-4D3E-B0EC-691F6AD18897}" dt="2022-05-26T11:17:25.872" v="1549" actId="478"/>
          <ac:picMkLst>
            <pc:docMk/>
            <pc:sldMk cId="2270830467" sldId="275"/>
            <ac:picMk id="16386" creationId="{11AAC392-BE95-B67D-8611-D6C3D2A8C15D}"/>
          </ac:picMkLst>
        </pc:picChg>
        <pc:picChg chg="add mod">
          <ac:chgData name="Daniel Magno Travessas Abreu" userId="3b247c5f-dfe9-47c9-9547-7639e8f60edf" providerId="ADAL" clId="{A82D34EA-2A50-4D3E-B0EC-691F6AD18897}" dt="2022-05-26T11:06:12.001" v="1393" actId="166"/>
          <ac:picMkLst>
            <pc:docMk/>
            <pc:sldMk cId="2270830467" sldId="275"/>
            <ac:picMk id="16388" creationId="{387D7D9E-86E6-778A-089A-E9CD9A8CF2BF}"/>
          </ac:picMkLst>
        </pc:picChg>
        <pc:picChg chg="add mod">
          <ac:chgData name="Daniel Magno Travessas Abreu" userId="3b247c5f-dfe9-47c9-9547-7639e8f60edf" providerId="ADAL" clId="{A82D34EA-2A50-4D3E-B0EC-691F6AD18897}" dt="2022-05-26T11:05:48.146" v="1391" actId="1076"/>
          <ac:picMkLst>
            <pc:docMk/>
            <pc:sldMk cId="2270830467" sldId="275"/>
            <ac:picMk id="16390" creationId="{DEDAB588-32C5-E311-B0AD-446635985C6F}"/>
          </ac:picMkLst>
        </pc:picChg>
      </pc:sldChg>
      <pc:sldChg chg="modSp mod modTransition modAnim">
        <pc:chgData name="Daniel Magno Travessas Abreu" userId="3b247c5f-dfe9-47c9-9547-7639e8f60edf" providerId="ADAL" clId="{A82D34EA-2A50-4D3E-B0EC-691F6AD18897}" dt="2022-05-26T11:08:46.024" v="1441"/>
        <pc:sldMkLst>
          <pc:docMk/>
          <pc:sldMk cId="505987994" sldId="276"/>
        </pc:sldMkLst>
        <pc:spChg chg="mod">
          <ac:chgData name="Daniel Magno Travessas Abreu" userId="3b247c5f-dfe9-47c9-9547-7639e8f60edf" providerId="ADAL" clId="{A82D34EA-2A50-4D3E-B0EC-691F6AD18897}" dt="2022-05-26T11:08:19.598" v="1430" actId="1076"/>
          <ac:spMkLst>
            <pc:docMk/>
            <pc:sldMk cId="505987994" sldId="276"/>
            <ac:spMk id="2" creationId="{A4D2C531-1230-31C9-CE65-0F82D053A339}"/>
          </ac:spMkLst>
        </pc:spChg>
        <pc:picChg chg="mod">
          <ac:chgData name="Daniel Magno Travessas Abreu" userId="3b247c5f-dfe9-47c9-9547-7639e8f60edf" providerId="ADAL" clId="{A82D34EA-2A50-4D3E-B0EC-691F6AD18897}" dt="2022-05-26T11:07:23.722" v="1421" actId="1076"/>
          <ac:picMkLst>
            <pc:docMk/>
            <pc:sldMk cId="505987994" sldId="276"/>
            <ac:picMk id="4" creationId="{44D098FD-AAAB-444E-4BF6-82C95683C89F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45:05.610" v="1871"/>
        <pc:sldMkLst>
          <pc:docMk/>
          <pc:sldMk cId="387959006" sldId="277"/>
        </pc:sldMkLst>
        <pc:spChg chg="add del mod">
          <ac:chgData name="Daniel Magno Travessas Abreu" userId="3b247c5f-dfe9-47c9-9547-7639e8f60edf" providerId="ADAL" clId="{A82D34EA-2A50-4D3E-B0EC-691F6AD18897}" dt="2022-05-26T11:18:09.660" v="1556" actId="478"/>
          <ac:spMkLst>
            <pc:docMk/>
            <pc:sldMk cId="387959006" sldId="277"/>
            <ac:spMk id="2" creationId="{B41B220C-91F5-19E6-1806-90A234052787}"/>
          </ac:spMkLst>
        </pc:spChg>
        <pc:spChg chg="add del mod">
          <ac:chgData name="Daniel Magno Travessas Abreu" userId="3b247c5f-dfe9-47c9-9547-7639e8f60edf" providerId="ADAL" clId="{A82D34EA-2A50-4D3E-B0EC-691F6AD18897}" dt="2022-05-26T11:18:09.660" v="1556" actId="478"/>
          <ac:spMkLst>
            <pc:docMk/>
            <pc:sldMk cId="387959006" sldId="277"/>
            <ac:spMk id="4" creationId="{2BE6A61F-7467-532E-4F91-16DD988E3BA2}"/>
          </ac:spMkLst>
        </pc:spChg>
        <pc:spChg chg="del">
          <ac:chgData name="Daniel Magno Travessas Abreu" userId="3b247c5f-dfe9-47c9-9547-7639e8f60edf" providerId="ADAL" clId="{A82D34EA-2A50-4D3E-B0EC-691F6AD18897}" dt="2022-05-26T11:09:36.521" v="1446" actId="478"/>
          <ac:spMkLst>
            <pc:docMk/>
            <pc:sldMk cId="387959006" sldId="277"/>
            <ac:spMk id="5" creationId="{F4A35983-96EF-D123-CF87-7D526686D2C1}"/>
          </ac:spMkLst>
        </pc:spChg>
        <pc:picChg chg="mod">
          <ac:chgData name="Daniel Magno Travessas Abreu" userId="3b247c5f-dfe9-47c9-9547-7639e8f60edf" providerId="ADAL" clId="{A82D34EA-2A50-4D3E-B0EC-691F6AD18897}" dt="2022-05-26T11:11:59.667" v="1478" actId="1076"/>
          <ac:picMkLst>
            <pc:docMk/>
            <pc:sldMk cId="387959006" sldId="277"/>
            <ac:picMk id="4098" creationId="{4534B26C-A3B1-5911-4651-C988F2EDA4AB}"/>
          </ac:picMkLst>
        </pc:picChg>
        <pc:picChg chg="mod">
          <ac:chgData name="Daniel Magno Travessas Abreu" userId="3b247c5f-dfe9-47c9-9547-7639e8f60edf" providerId="ADAL" clId="{A82D34EA-2A50-4D3E-B0EC-691F6AD18897}" dt="2022-05-26T11:12:02.898" v="1479" actId="1076"/>
          <ac:picMkLst>
            <pc:docMk/>
            <pc:sldMk cId="387959006" sldId="277"/>
            <ac:picMk id="4102" creationId="{985C813F-9C5C-6CBC-13D6-386393845190}"/>
          </ac:picMkLst>
        </pc:picChg>
        <pc:picChg chg="add mod">
          <ac:chgData name="Daniel Magno Travessas Abreu" userId="3b247c5f-dfe9-47c9-9547-7639e8f60edf" providerId="ADAL" clId="{A82D34EA-2A50-4D3E-B0EC-691F6AD18897}" dt="2022-05-26T11:09:33.627" v="1445" actId="167"/>
          <ac:picMkLst>
            <pc:docMk/>
            <pc:sldMk cId="387959006" sldId="277"/>
            <ac:picMk id="17410" creationId="{8575DF1D-40FF-2711-CB27-B6B14C76DC3D}"/>
          </ac:picMkLst>
        </pc:picChg>
        <pc:picChg chg="add mod">
          <ac:chgData name="Daniel Magno Travessas Abreu" userId="3b247c5f-dfe9-47c9-9547-7639e8f60edf" providerId="ADAL" clId="{A82D34EA-2A50-4D3E-B0EC-691F6AD18897}" dt="2022-05-26T11:12:40.286" v="1486" actId="1076"/>
          <ac:picMkLst>
            <pc:docMk/>
            <pc:sldMk cId="387959006" sldId="277"/>
            <ac:picMk id="17412" creationId="{726D92CD-8416-8363-2068-CBB7E348635E}"/>
          </ac:picMkLst>
        </pc:picChg>
      </pc:sldChg>
      <pc:sldChg chg="modSp mod modTransition modAnim">
        <pc:chgData name="Daniel Magno Travessas Abreu" userId="3b247c5f-dfe9-47c9-9547-7639e8f60edf" providerId="ADAL" clId="{A82D34EA-2A50-4D3E-B0EC-691F6AD18897}" dt="2022-05-26T11:14:34.636" v="1526"/>
        <pc:sldMkLst>
          <pc:docMk/>
          <pc:sldMk cId="971584971" sldId="278"/>
        </pc:sldMkLst>
        <pc:spChg chg="mod">
          <ac:chgData name="Daniel Magno Travessas Abreu" userId="3b247c5f-dfe9-47c9-9547-7639e8f60edf" providerId="ADAL" clId="{A82D34EA-2A50-4D3E-B0EC-691F6AD18897}" dt="2022-05-26T11:14:05.134" v="1511" actId="3062"/>
          <ac:spMkLst>
            <pc:docMk/>
            <pc:sldMk cId="971584971" sldId="278"/>
            <ac:spMk id="2" creationId="{BEBDD77A-38CB-0362-469C-7B0CE8498993}"/>
          </ac:spMkLst>
        </pc:spChg>
        <pc:picChg chg="mod">
          <ac:chgData name="Daniel Magno Travessas Abreu" userId="3b247c5f-dfe9-47c9-9547-7639e8f60edf" providerId="ADAL" clId="{A82D34EA-2A50-4D3E-B0EC-691F6AD18897}" dt="2022-05-26T11:14:19.179" v="1524" actId="1076"/>
          <ac:picMkLst>
            <pc:docMk/>
            <pc:sldMk cId="971584971" sldId="278"/>
            <ac:picMk id="5122" creationId="{6A4386B7-A41B-DC60-0E2E-4C3186869B6C}"/>
          </ac:picMkLst>
        </pc:picChg>
      </pc:sldChg>
      <pc:sldChg chg="addSp delSp modSp mod modTransition modAnim">
        <pc:chgData name="Daniel Magno Travessas Abreu" userId="3b247c5f-dfe9-47c9-9547-7639e8f60edf" providerId="ADAL" clId="{A82D34EA-2A50-4D3E-B0EC-691F6AD18897}" dt="2022-05-26T11:39:03.116" v="1850"/>
        <pc:sldMkLst>
          <pc:docMk/>
          <pc:sldMk cId="1198154486" sldId="279"/>
        </pc:sldMkLst>
        <pc:spChg chg="add del mod">
          <ac:chgData name="Daniel Magno Travessas Abreu" userId="3b247c5f-dfe9-47c9-9547-7639e8f60edf" providerId="ADAL" clId="{A82D34EA-2A50-4D3E-B0EC-691F6AD18897}" dt="2022-05-26T11:18:14.064" v="1560" actId="478"/>
          <ac:spMkLst>
            <pc:docMk/>
            <pc:sldMk cId="1198154486" sldId="279"/>
            <ac:spMk id="2" creationId="{BEBDD77A-38CB-0362-469C-7B0CE8498993}"/>
          </ac:spMkLst>
        </pc:spChg>
        <pc:spChg chg="add del mod">
          <ac:chgData name="Daniel Magno Travessas Abreu" userId="3b247c5f-dfe9-47c9-9547-7639e8f60edf" providerId="ADAL" clId="{A82D34EA-2A50-4D3E-B0EC-691F6AD18897}" dt="2022-05-26T11:18:14.064" v="1560" actId="478"/>
          <ac:spMkLst>
            <pc:docMk/>
            <pc:sldMk cId="1198154486" sldId="279"/>
            <ac:spMk id="5" creationId="{052EE1F9-24C2-C12B-2C7B-CCED4E6E5A8E}"/>
          </ac:spMkLst>
        </pc:spChg>
        <pc:spChg chg="del">
          <ac:chgData name="Daniel Magno Travessas Abreu" userId="3b247c5f-dfe9-47c9-9547-7639e8f60edf" providerId="ADAL" clId="{A82D34EA-2A50-4D3E-B0EC-691F6AD18897}" dt="2022-05-26T11:13:34.560" v="1505" actId="478"/>
          <ac:spMkLst>
            <pc:docMk/>
            <pc:sldMk cId="1198154486" sldId="279"/>
            <ac:spMk id="6" creationId="{AA0E0FA3-60C7-EFC3-3A5C-D8609A2B4EDD}"/>
          </ac:spMkLst>
        </pc:spChg>
        <pc:picChg chg="mod">
          <ac:chgData name="Daniel Magno Travessas Abreu" userId="3b247c5f-dfe9-47c9-9547-7639e8f60edf" providerId="ADAL" clId="{A82D34EA-2A50-4D3E-B0EC-691F6AD18897}" dt="2022-05-26T11:18:48.266" v="1566" actId="1076"/>
          <ac:picMkLst>
            <pc:docMk/>
            <pc:sldMk cId="1198154486" sldId="279"/>
            <ac:picMk id="4" creationId="{AA790213-2CE1-6EE0-B725-B39DB65A5F99}"/>
          </ac:picMkLst>
        </pc:picChg>
        <pc:picChg chg="mod">
          <ac:chgData name="Daniel Magno Travessas Abreu" userId="3b247c5f-dfe9-47c9-9547-7639e8f60edf" providerId="ADAL" clId="{A82D34EA-2A50-4D3E-B0EC-691F6AD18897}" dt="2022-05-26T11:19:06.418" v="1576" actId="1076"/>
          <ac:picMkLst>
            <pc:docMk/>
            <pc:sldMk cId="1198154486" sldId="279"/>
            <ac:picMk id="8" creationId="{45855BB4-5938-2A0A-8ECE-0FEAD25D95B8}"/>
          </ac:picMkLst>
        </pc:picChg>
        <pc:picChg chg="add del mod">
          <ac:chgData name="Daniel Magno Travessas Abreu" userId="3b247c5f-dfe9-47c9-9547-7639e8f60edf" providerId="ADAL" clId="{A82D34EA-2A50-4D3E-B0EC-691F6AD18897}" dt="2022-05-26T11:16:34.628" v="1543" actId="478"/>
          <ac:picMkLst>
            <pc:docMk/>
            <pc:sldMk cId="1198154486" sldId="279"/>
            <ac:picMk id="18434" creationId="{E994F0F2-6999-36D7-49A1-44B845916133}"/>
          </ac:picMkLst>
        </pc:picChg>
      </pc:sldChg>
      <pc:sldChg chg="modSp mod modTransition modAnim">
        <pc:chgData name="Daniel Magno Travessas Abreu" userId="3b247c5f-dfe9-47c9-9547-7639e8f60edf" providerId="ADAL" clId="{A82D34EA-2A50-4D3E-B0EC-691F6AD18897}" dt="2022-05-26T11:21:10.754" v="1617" actId="1076"/>
        <pc:sldMkLst>
          <pc:docMk/>
          <pc:sldMk cId="776499903" sldId="280"/>
        </pc:sldMkLst>
        <pc:spChg chg="mod">
          <ac:chgData name="Daniel Magno Travessas Abreu" userId="3b247c5f-dfe9-47c9-9547-7639e8f60edf" providerId="ADAL" clId="{A82D34EA-2A50-4D3E-B0EC-691F6AD18897}" dt="2022-05-26T11:21:10.754" v="1617" actId="1076"/>
          <ac:spMkLst>
            <pc:docMk/>
            <pc:sldMk cId="776499903" sldId="280"/>
            <ac:spMk id="2" creationId="{BEBDD77A-38CB-0362-469C-7B0CE8498993}"/>
          </ac:spMkLst>
        </pc:spChg>
      </pc:sldChg>
      <pc:sldChg chg="addSp delSp modSp mod modTransition modAnim">
        <pc:chgData name="Daniel Magno Travessas Abreu" userId="3b247c5f-dfe9-47c9-9547-7639e8f60edf" providerId="ADAL" clId="{A82D34EA-2A50-4D3E-B0EC-691F6AD18897}" dt="2022-05-26T11:24:41.348" v="1665"/>
        <pc:sldMkLst>
          <pc:docMk/>
          <pc:sldMk cId="1648374952" sldId="281"/>
        </pc:sldMkLst>
        <pc:spChg chg="mod">
          <ac:chgData name="Daniel Magno Travessas Abreu" userId="3b247c5f-dfe9-47c9-9547-7639e8f60edf" providerId="ADAL" clId="{A82D34EA-2A50-4D3E-B0EC-691F6AD18897}" dt="2022-05-26T11:24:04.109" v="1635" actId="1076"/>
          <ac:spMkLst>
            <pc:docMk/>
            <pc:sldMk cId="1648374952" sldId="281"/>
            <ac:spMk id="2" creationId="{984F6415-3954-A6F3-1FA5-70222D79277C}"/>
          </ac:spMkLst>
        </pc:spChg>
        <pc:spChg chg="del">
          <ac:chgData name="Daniel Magno Travessas Abreu" userId="3b247c5f-dfe9-47c9-9547-7639e8f60edf" providerId="ADAL" clId="{A82D34EA-2A50-4D3E-B0EC-691F6AD18897}" dt="2022-05-26T11:23:19.253" v="1624" actId="478"/>
          <ac:spMkLst>
            <pc:docMk/>
            <pc:sldMk cId="1648374952" sldId="281"/>
            <ac:spMk id="3" creationId="{A7B72153-B05B-E0C5-1AC3-1649C16A78A1}"/>
          </ac:spMkLst>
        </pc:spChg>
        <pc:picChg chg="mod">
          <ac:chgData name="Daniel Magno Travessas Abreu" userId="3b247c5f-dfe9-47c9-9547-7639e8f60edf" providerId="ADAL" clId="{A82D34EA-2A50-4D3E-B0EC-691F6AD18897}" dt="2022-05-26T11:23:36.884" v="1629" actId="1440"/>
          <ac:picMkLst>
            <pc:docMk/>
            <pc:sldMk cId="1648374952" sldId="281"/>
            <ac:picMk id="5" creationId="{D59C1C71-B7A6-91D1-F254-46E341AAEDA7}"/>
          </ac:picMkLst>
        </pc:picChg>
        <pc:picChg chg="mod">
          <ac:chgData name="Daniel Magno Travessas Abreu" userId="3b247c5f-dfe9-47c9-9547-7639e8f60edf" providerId="ADAL" clId="{A82D34EA-2A50-4D3E-B0EC-691F6AD18897}" dt="2022-05-26T11:23:38.501" v="1630" actId="1440"/>
          <ac:picMkLst>
            <pc:docMk/>
            <pc:sldMk cId="1648374952" sldId="281"/>
            <ac:picMk id="7" creationId="{A56E6ED8-9EC4-EAE7-35C5-2207614D8504}"/>
          </ac:picMkLst>
        </pc:picChg>
        <pc:picChg chg="add mod">
          <ac:chgData name="Daniel Magno Travessas Abreu" userId="3b247c5f-dfe9-47c9-9547-7639e8f60edf" providerId="ADAL" clId="{A82D34EA-2A50-4D3E-B0EC-691F6AD18897}" dt="2022-05-26T11:23:03.398" v="1621" actId="167"/>
          <ac:picMkLst>
            <pc:docMk/>
            <pc:sldMk cId="1648374952" sldId="281"/>
            <ac:picMk id="19458" creationId="{F49FC798-5994-039E-569B-4CF46B98F268}"/>
          </ac:picMkLst>
        </pc:picChg>
      </pc:sldChg>
      <pc:sldChg chg="modSp mod modTransition modAnim">
        <pc:chgData name="Daniel Magno Travessas Abreu" userId="3b247c5f-dfe9-47c9-9547-7639e8f60edf" providerId="ADAL" clId="{A82D34EA-2A50-4D3E-B0EC-691F6AD18897}" dt="2022-05-26T11:25:31.246" v="1679"/>
        <pc:sldMkLst>
          <pc:docMk/>
          <pc:sldMk cId="2578772773" sldId="282"/>
        </pc:sldMkLst>
        <pc:spChg chg="mod">
          <ac:chgData name="Daniel Magno Travessas Abreu" userId="3b247c5f-dfe9-47c9-9547-7639e8f60edf" providerId="ADAL" clId="{A82D34EA-2A50-4D3E-B0EC-691F6AD18897}" dt="2022-05-26T11:25:22.274" v="1669" actId="3062"/>
          <ac:spMkLst>
            <pc:docMk/>
            <pc:sldMk cId="2578772773" sldId="282"/>
            <ac:spMk id="2" creationId="{984F6415-3954-A6F3-1FA5-70222D79277C}"/>
          </ac:spMkLst>
        </pc:spChg>
        <pc:picChg chg="mod">
          <ac:chgData name="Daniel Magno Travessas Abreu" userId="3b247c5f-dfe9-47c9-9547-7639e8f60edf" providerId="ADAL" clId="{A82D34EA-2A50-4D3E-B0EC-691F6AD18897}" dt="2022-05-26T11:25:22.897" v="1670" actId="1076"/>
          <ac:picMkLst>
            <pc:docMk/>
            <pc:sldMk cId="2578772773" sldId="282"/>
            <ac:picMk id="4" creationId="{904B48A0-F26D-B17B-61CF-31863792AA05}"/>
          </ac:picMkLst>
        </pc:picChg>
      </pc:sldChg>
      <pc:sldChg chg="modSp mod modTransition modAnim">
        <pc:chgData name="Daniel Magno Travessas Abreu" userId="3b247c5f-dfe9-47c9-9547-7639e8f60edf" providerId="ADAL" clId="{A82D34EA-2A50-4D3E-B0EC-691F6AD18897}" dt="2022-05-26T11:26:16.697" v="1692"/>
        <pc:sldMkLst>
          <pc:docMk/>
          <pc:sldMk cId="1878881474" sldId="283"/>
        </pc:sldMkLst>
        <pc:spChg chg="mod">
          <ac:chgData name="Daniel Magno Travessas Abreu" userId="3b247c5f-dfe9-47c9-9547-7639e8f60edf" providerId="ADAL" clId="{A82D34EA-2A50-4D3E-B0EC-691F6AD18897}" dt="2022-05-26T11:26:07.545" v="1683" actId="3062"/>
          <ac:spMkLst>
            <pc:docMk/>
            <pc:sldMk cId="1878881474" sldId="283"/>
            <ac:spMk id="2" creationId="{984F6415-3954-A6F3-1FA5-70222D79277C}"/>
          </ac:spMkLst>
        </pc:spChg>
      </pc:sldChg>
      <pc:sldChg chg="addSp delSp modSp mod modTransition modAnim">
        <pc:chgData name="Daniel Magno Travessas Abreu" userId="3b247c5f-dfe9-47c9-9547-7639e8f60edf" providerId="ADAL" clId="{A82D34EA-2A50-4D3E-B0EC-691F6AD18897}" dt="2022-05-26T11:33:08.027" v="1716"/>
        <pc:sldMkLst>
          <pc:docMk/>
          <pc:sldMk cId="3225893679" sldId="284"/>
        </pc:sldMkLst>
        <pc:spChg chg="mod">
          <ac:chgData name="Daniel Magno Travessas Abreu" userId="3b247c5f-dfe9-47c9-9547-7639e8f60edf" providerId="ADAL" clId="{A82D34EA-2A50-4D3E-B0EC-691F6AD18897}" dt="2022-05-26T11:32:40.898" v="1706" actId="3062"/>
          <ac:spMkLst>
            <pc:docMk/>
            <pc:sldMk cId="3225893679" sldId="284"/>
            <ac:spMk id="2" creationId="{984F6415-3954-A6F3-1FA5-70222D79277C}"/>
          </ac:spMkLst>
        </pc:spChg>
        <pc:picChg chg="del">
          <ac:chgData name="Daniel Magno Travessas Abreu" userId="3b247c5f-dfe9-47c9-9547-7639e8f60edf" providerId="ADAL" clId="{A82D34EA-2A50-4D3E-B0EC-691F6AD18897}" dt="2022-05-26T11:28:13.664" v="1693" actId="478"/>
          <ac:picMkLst>
            <pc:docMk/>
            <pc:sldMk cId="3225893679" sldId="284"/>
            <ac:picMk id="6146" creationId="{D6AB3BA4-AD1D-309B-B5D6-4C39F0AB7085}"/>
          </ac:picMkLst>
        </pc:picChg>
        <pc:picChg chg="add del mod">
          <ac:chgData name="Daniel Magno Travessas Abreu" userId="3b247c5f-dfe9-47c9-9547-7639e8f60edf" providerId="ADAL" clId="{A82D34EA-2A50-4D3E-B0EC-691F6AD18897}" dt="2022-05-26T11:28:36.166" v="1697" actId="478"/>
          <ac:picMkLst>
            <pc:docMk/>
            <pc:sldMk cId="3225893679" sldId="284"/>
            <ac:picMk id="20482" creationId="{ADEF3D97-257B-2186-BD05-C0365CEA876F}"/>
          </ac:picMkLst>
        </pc:picChg>
        <pc:picChg chg="add mod">
          <ac:chgData name="Daniel Magno Travessas Abreu" userId="3b247c5f-dfe9-47c9-9547-7639e8f60edf" providerId="ADAL" clId="{A82D34EA-2A50-4D3E-B0EC-691F6AD18897}" dt="2022-05-26T11:32:17.142" v="1701" actId="167"/>
          <ac:picMkLst>
            <pc:docMk/>
            <pc:sldMk cId="3225893679" sldId="284"/>
            <ac:picMk id="20484" creationId="{5DC90178-C682-F050-ED49-648FE5398639}"/>
          </ac:picMkLst>
        </pc:picChg>
      </pc:sldChg>
      <pc:sldChg chg="modSp mod modTransition modAnim">
        <pc:chgData name="Daniel Magno Travessas Abreu" userId="3b247c5f-dfe9-47c9-9547-7639e8f60edf" providerId="ADAL" clId="{A82D34EA-2A50-4D3E-B0EC-691F6AD18897}" dt="2022-05-26T11:39:20.398" v="1851"/>
        <pc:sldMkLst>
          <pc:docMk/>
          <pc:sldMk cId="118823817" sldId="285"/>
        </pc:sldMkLst>
        <pc:spChg chg="mod">
          <ac:chgData name="Daniel Magno Travessas Abreu" userId="3b247c5f-dfe9-47c9-9547-7639e8f60edf" providerId="ADAL" clId="{A82D34EA-2A50-4D3E-B0EC-691F6AD18897}" dt="2022-05-26T11:33:44.723" v="1722" actId="1076"/>
          <ac:spMkLst>
            <pc:docMk/>
            <pc:sldMk cId="118823817" sldId="285"/>
            <ac:spMk id="2" creationId="{984F6415-3954-A6F3-1FA5-70222D79277C}"/>
          </ac:spMkLst>
        </pc:spChg>
        <pc:spChg chg="mod">
          <ac:chgData name="Daniel Magno Travessas Abreu" userId="3b247c5f-dfe9-47c9-9547-7639e8f60edf" providerId="ADAL" clId="{A82D34EA-2A50-4D3E-B0EC-691F6AD18897}" dt="2022-05-26T11:34:02.482" v="1726" actId="14100"/>
          <ac:spMkLst>
            <pc:docMk/>
            <pc:sldMk cId="118823817" sldId="285"/>
            <ac:spMk id="3" creationId="{A19A5142-8256-C6C6-AE7C-33C5082403CE}"/>
          </ac:spMkLst>
        </pc:spChg>
      </pc:sldChg>
      <pc:sldChg chg="addSp delSp modSp new mod modTransition modAnim">
        <pc:chgData name="Daniel Magno Travessas Abreu" userId="3b247c5f-dfe9-47c9-9547-7639e8f60edf" providerId="ADAL" clId="{A82D34EA-2A50-4D3E-B0EC-691F6AD18897}" dt="2022-05-26T11:35:44.011" v="1757"/>
        <pc:sldMkLst>
          <pc:docMk/>
          <pc:sldMk cId="3955114392" sldId="286"/>
        </pc:sldMkLst>
        <pc:spChg chg="mod">
          <ac:chgData name="Daniel Magno Travessas Abreu" userId="3b247c5f-dfe9-47c9-9547-7639e8f60edf" providerId="ADAL" clId="{A82D34EA-2A50-4D3E-B0EC-691F6AD18897}" dt="2022-05-26T09:32:34.292" v="392" actId="1076"/>
          <ac:spMkLst>
            <pc:docMk/>
            <pc:sldMk cId="3955114392" sldId="286"/>
            <ac:spMk id="2" creationId="{F3470A8A-7C24-A637-0AE8-B81756C30445}"/>
          </ac:spMkLst>
        </pc:spChg>
        <pc:spChg chg="del">
          <ac:chgData name="Daniel Magno Travessas Abreu" userId="3b247c5f-dfe9-47c9-9547-7639e8f60edf" providerId="ADAL" clId="{A82D34EA-2A50-4D3E-B0EC-691F6AD18897}" dt="2022-05-26T09:29:09.979" v="334" actId="478"/>
          <ac:spMkLst>
            <pc:docMk/>
            <pc:sldMk cId="3955114392" sldId="286"/>
            <ac:spMk id="3" creationId="{1AA9644B-35D2-5E8E-567A-D9EE466AC1CB}"/>
          </ac:spMkLst>
        </pc:spChg>
        <pc:picChg chg="add mod">
          <ac:chgData name="Daniel Magno Travessas Abreu" userId="3b247c5f-dfe9-47c9-9547-7639e8f60edf" providerId="ADAL" clId="{A82D34EA-2A50-4D3E-B0EC-691F6AD18897}" dt="2022-05-26T09:31:48.506" v="384" actId="167"/>
          <ac:picMkLst>
            <pc:docMk/>
            <pc:sldMk cId="3955114392" sldId="286"/>
            <ac:picMk id="2050" creationId="{A82321A3-5743-AA56-A523-4A71288128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4BE55-063A-D147-C40B-261A165D2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2330E-5376-AB80-03D6-744E7D84A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AED5852-2AB4-5E94-1B82-7F2C4B26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69C0456-039B-87E6-5F28-FA60B521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EAB2960-A1AA-E007-035A-5E9ED455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793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2C9FA-1FEF-BA6A-451C-86088D2C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57C39C1-8715-BB61-9804-F4B2313A8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CD2C0E-9480-2FEA-48E9-0131D9346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818F31-B7D7-3772-ADFA-E85833399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AEE6059-A5FA-E468-BF10-13154293B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549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9F633A-7AB6-E841-FEE2-6BCD1D52F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F61333B-0C5B-144E-4FC8-5BBD5781D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17E48CE-B3FE-4139-EF2B-2F67EDA3B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F67D4B-91B5-599F-D001-B8E0A5A2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A29CB90-8B25-A7C5-1083-1E9E9D4B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67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9AA23-5E7C-8674-2B7F-54C7C4A2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13F42AD-534D-A4B4-9E19-0BB0DE4AC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C3E2363-E786-70E5-3C1F-458EC73C1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4FA3CC6-79E4-1D56-40B1-C83A84F4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F2E1F2-8308-80F4-0D9B-F2A33FCC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5202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C75E1-4F9E-166D-F407-0383E668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9C6784B-9612-51CF-7CD8-AEFC3ED8C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FDC0A79-B0CE-E556-975C-FD4ED35F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E3B16EC-1597-4413-FB62-686277A3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F0806CA-3756-D09D-E575-2FFA8A79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355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7259F-B032-3E74-A289-49AAB0D72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C0E30EA-73D1-6486-0B68-8AE7A04D8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D0253ED-076D-E282-4F2E-49DD87CE0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327B5FB-1CD9-D92D-BC03-1AF0DBF7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393A79C-2950-652F-9A70-8F894BD6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78E500E-8D2A-9403-E1CF-83D3A481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855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1B994-E040-D6CB-BE79-74560034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D35B1E3-799D-7E5E-CB9E-54B5BBB4E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F0F2771-3AF2-95F4-F2D1-E7D29AD12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F9B154D-5C72-5CBB-F52F-9B136F593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C78B0DF-6830-E87A-2B24-B1F0E74BB9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C46BBAC-221E-3655-E4EC-14C2A99A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8C75690-8D12-B0E3-6B4E-C19230CB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3F9F6FB7-1ABA-C0C8-FDC9-7C80716E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9433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92DCC-E054-529B-D216-49FD53B9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5D1320B-C758-EEA5-6F8C-1DB70F596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F23E441-0919-0C79-09AC-6A12279A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5FC5DD3-BC21-8F6C-C47F-894CE97C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525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1145BEC-31F8-ECDB-CBE0-36393B558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5D9D276-61BB-6CE3-B906-8195C77E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E4B7125-96DA-7D90-DF36-0AF05D74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6304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5E8C3-B459-1CEC-26B5-776BD5EA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DCABD9-5A9E-699B-D201-740888548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D05B00F-CF4F-472C-DC5A-EE1170064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62524B2-88EB-0911-74D0-3D07E3C0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B32D616-031F-6CE6-B80C-D69E85167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72F429C-2A5B-C9CA-89E5-11F28E16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551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93891-D067-4B19-5820-1079BE90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00D0201-B226-0732-4BBA-A290026D34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3DF25F8-F68A-FAE7-73CD-9C56066A8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A4173DA-7042-B771-F264-DDD4B4EB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021173E-D2F2-0303-5567-85D0C275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F35AEDB-97C6-7DAA-1D95-FEF55A18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086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C8798A2-AC67-AA19-1396-B6BF0DC1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6ACC003-1FAF-D14A-0B15-78049EF8E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EB145AA-39A5-80CB-9FBE-3710EDD47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28598-3E87-4EFE-AD95-C1C2C68E4C77}" type="datetimeFigureOut">
              <a:rPr lang="pt-PT" smtClean="0"/>
              <a:t>26/05/2022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A87E26-2F43-F59A-1BE8-031A21C70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ED538CB-B6A3-D90C-E3E4-2CC277713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784F0-3FF6-41BB-8185-007F723708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13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XKvqHhGbGc" TargetMode="Externa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deira No Longer Applies COVID-19 Entry Restrictions for Incoming  Travellers - SchengenVisaInfo.com">
            <a:extLst>
              <a:ext uri="{FF2B5EF4-FFF2-40B4-BE49-F238E27FC236}">
                <a16:creationId xmlns:a16="http://schemas.microsoft.com/office/drawing/2014/main" id="{2382C18A-B586-7AF9-3A90-21D399BD7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913FFED-984C-8F6D-8404-E2C3EF17D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4564"/>
            <a:ext cx="9144000" cy="3588871"/>
          </a:xfrm>
          <a:prstGeom prst="round2Diag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Roteiro Turístico</a:t>
            </a:r>
            <a:b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Ilha da Madeira</a:t>
            </a:r>
            <a:br>
              <a:rPr lang="pt-PT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 Dias</a:t>
            </a:r>
            <a:endParaRPr lang="pt-PT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1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hef Ljubomir partilha imagem da Zona Velha do Funchal — DNOTICIAS.PT">
            <a:extLst>
              <a:ext uri="{FF2B5EF4-FFF2-40B4-BE49-F238E27FC236}">
                <a16:creationId xmlns:a16="http://schemas.microsoft.com/office/drawing/2014/main" id="{571EA23B-5A1B-78FC-0A41-844981F3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80EDAC-2B68-F500-F1DE-601028700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24" y="5335213"/>
            <a:ext cx="3724275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br>
              <a:rPr lang="pt-PT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Rua</a:t>
            </a:r>
            <a:b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Santa Maria</a:t>
            </a:r>
            <a:br>
              <a:rPr lang="pt-PT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pt-PT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915D52-934A-2B79-DE7C-A9E315AD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19" y="261232"/>
            <a:ext cx="4234571" cy="30300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215F3FF-1513-7492-1AA0-E41D8F35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311459"/>
            <a:ext cx="4276165" cy="42761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620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lha da Madeira: um dos mais deslumbrantes destinos de Portugal!">
            <a:extLst>
              <a:ext uri="{FF2B5EF4-FFF2-40B4-BE49-F238E27FC236}">
                <a16:creationId xmlns:a16="http://schemas.microsoft.com/office/drawing/2014/main" id="{3C384893-ECB7-2F69-303A-64B93939A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E72A26-4E42-B8CF-BDB3-A784CA06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763" y="121630"/>
            <a:ext cx="4683778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Dia 2</a:t>
            </a:r>
            <a:b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(Lado Oeste da ilha)</a:t>
            </a:r>
          </a:p>
        </p:txBody>
      </p:sp>
    </p:spTree>
    <p:extLst>
      <p:ext uri="{BB962C8B-B14F-4D97-AF65-F5344CB8AC3E}">
        <p14:creationId xmlns:p14="http://schemas.microsoft.com/office/powerpoint/2010/main" val="91045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âmara da Calheta apoia Quinta Pedagógica com 2.500 euros mensais —  dnoticias.pt">
            <a:extLst>
              <a:ext uri="{FF2B5EF4-FFF2-40B4-BE49-F238E27FC236}">
                <a16:creationId xmlns:a16="http://schemas.microsoft.com/office/drawing/2014/main" id="{5CB8EBDE-CB26-36F6-14FB-3424FE837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768592-FC00-31B1-DDE7-457CBFCC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29501"/>
            <a:ext cx="4567237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br>
              <a:rPr lang="pt-PT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Quinta Pedagógica</a:t>
            </a:r>
            <a:b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Prazeres</a:t>
            </a:r>
            <a:br>
              <a:rPr lang="pt-PT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pt-PT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100" name="Picture 4" descr="Quinta Pedagógica dos Prazeres em funcionamento | Na Madeira">
            <a:extLst>
              <a:ext uri="{FF2B5EF4-FFF2-40B4-BE49-F238E27FC236}">
                <a16:creationId xmlns:a16="http://schemas.microsoft.com/office/drawing/2014/main" id="{D2F8E47C-AF91-ECA3-0E9D-EC958333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998" y="3557502"/>
            <a:ext cx="4320250" cy="30889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DACEF84-6976-F3AF-F8CA-F2C21019C129}"/>
              </a:ext>
            </a:extLst>
          </p:cNvPr>
          <p:cNvSpPr txBox="1">
            <a:spLocks/>
          </p:cNvSpPr>
          <p:nvPr/>
        </p:nvSpPr>
        <p:spPr>
          <a:xfrm>
            <a:off x="645319" y="5192415"/>
            <a:ext cx="45672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PT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198" name="Picture 6" descr="Quinta Pedagógica dos Prazeres comemora 20 anos (Vídeo) - Sociedade - RTP  Madeira - RTP">
            <a:extLst>
              <a:ext uri="{FF2B5EF4-FFF2-40B4-BE49-F238E27FC236}">
                <a16:creationId xmlns:a16="http://schemas.microsoft.com/office/drawing/2014/main" id="{80509C8E-F474-D354-DE92-6B1807627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998" y="329500"/>
            <a:ext cx="4320250" cy="28805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74225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E211AF8A-7E69-E94A-E48B-3DF66A22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210670-3BD4-8491-F2E5-0201E761F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8" y="216210"/>
            <a:ext cx="5257800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Paúl da Serra</a:t>
            </a:r>
          </a:p>
        </p:txBody>
      </p:sp>
      <p:pic>
        <p:nvPicPr>
          <p:cNvPr id="9220" name="Picture 4" descr="Paúl da Serra - Somos Madeira">
            <a:extLst>
              <a:ext uri="{FF2B5EF4-FFF2-40B4-BE49-F238E27FC236}">
                <a16:creationId xmlns:a16="http://schemas.microsoft.com/office/drawing/2014/main" id="{D3262144-5F7C-5262-537F-A8BD16F1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2478">
            <a:off x="8093788" y="4036964"/>
            <a:ext cx="4277621" cy="28278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122" name="Picture 2" descr="PAÚL DA SERRA. Places you must visit on Madeira Island">
            <a:extLst>
              <a:ext uri="{FF2B5EF4-FFF2-40B4-BE49-F238E27FC236}">
                <a16:creationId xmlns:a16="http://schemas.microsoft.com/office/drawing/2014/main" id="{2D98F36E-4DEC-FFB7-25EA-7AFBF25C9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2807">
            <a:off x="8044060" y="-43638"/>
            <a:ext cx="4377748" cy="29015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224" name="Picture 8" descr="Chuva transforma Paul da Serra num 'mar'">
            <a:extLst>
              <a:ext uri="{FF2B5EF4-FFF2-40B4-BE49-F238E27FC236}">
                <a16:creationId xmlns:a16="http://schemas.microsoft.com/office/drawing/2014/main" id="{C54FBB47-C39F-A2AB-7BCE-6CDB07B8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183">
            <a:off x="6233258" y="2017169"/>
            <a:ext cx="4687981" cy="26263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92271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25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3B9B7C1D-2D0C-ED95-F824-99221FD76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A9A5746-7464-7A75-7AE7-A43C98D68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35" y="179295"/>
            <a:ext cx="8104094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Miradouro da Eira do Serrado</a:t>
            </a:r>
          </a:p>
        </p:txBody>
      </p:sp>
      <p:pic>
        <p:nvPicPr>
          <p:cNvPr id="10246" name="Picture 6" descr="Cultura Madeira - Inauguração do miradouro da Eira do Serrado | 1962">
            <a:extLst>
              <a:ext uri="{FF2B5EF4-FFF2-40B4-BE49-F238E27FC236}">
                <a16:creationId xmlns:a16="http://schemas.microsoft.com/office/drawing/2014/main" id="{9B5D5A1A-CA39-3552-9C96-975560B8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7755">
            <a:off x="9022850" y="1"/>
            <a:ext cx="3011582" cy="38548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48" name="Picture 8" descr="Miradouro Eira do Serrado">
            <a:extLst>
              <a:ext uri="{FF2B5EF4-FFF2-40B4-BE49-F238E27FC236}">
                <a16:creationId xmlns:a16="http://schemas.microsoft.com/office/drawing/2014/main" id="{FF943997-C739-8A14-8E00-42ED00E7F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397">
            <a:off x="-175442" y="3818521"/>
            <a:ext cx="5246073" cy="26979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8538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taurante Sabores do Curral">
            <a:extLst>
              <a:ext uri="{FF2B5EF4-FFF2-40B4-BE49-F238E27FC236}">
                <a16:creationId xmlns:a16="http://schemas.microsoft.com/office/drawing/2014/main" id="{3EEA57A3-D8B1-602F-CD90-011A9395E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47069E-D384-6D12-8823-92FE94C7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7" y="5337175"/>
            <a:ext cx="4219575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(Almoço)</a:t>
            </a:r>
            <a:b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Sabores do Curral</a:t>
            </a:r>
          </a:p>
        </p:txBody>
      </p:sp>
      <p:pic>
        <p:nvPicPr>
          <p:cNvPr id="2054" name="Picture 6" descr="Sabores do Curral">
            <a:extLst>
              <a:ext uri="{FF2B5EF4-FFF2-40B4-BE49-F238E27FC236}">
                <a16:creationId xmlns:a16="http://schemas.microsoft.com/office/drawing/2014/main" id="{BA10E578-A417-19C6-11E5-E3C5A6E02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9199">
            <a:off x="-293291" y="500062"/>
            <a:ext cx="5139530" cy="26431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taurante – Foto de Sabores do Curral, Madeira - Tripadvisor">
            <a:extLst>
              <a:ext uri="{FF2B5EF4-FFF2-40B4-BE49-F238E27FC236}">
                <a16:creationId xmlns:a16="http://schemas.microsoft.com/office/drawing/2014/main" id="{5032871D-F909-C89D-27C3-22F11BFDB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9170">
            <a:off x="7396132" y="3314700"/>
            <a:ext cx="4743450" cy="3156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9637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2" name="Picture 18" descr="Curral das Freiras em revista internacional (áudio) - Sociedade - RTP  Madeira - RTP">
            <a:extLst>
              <a:ext uri="{FF2B5EF4-FFF2-40B4-BE49-F238E27FC236}">
                <a16:creationId xmlns:a16="http://schemas.microsoft.com/office/drawing/2014/main" id="{836E3CA8-D675-5F58-63BD-4608DD666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1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047DA7-168E-6EA2-48A3-4B5988A0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" y="5407258"/>
            <a:ext cx="4352925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Curral das Freiras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A934791-667E-41DB-CD31-2905936F3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8886">
            <a:off x="-220985" y="334590"/>
            <a:ext cx="4352925" cy="2792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266" name="Picture 2" descr="Descubra o Poço dos Chefes no Curral das Freiras">
            <a:extLst>
              <a:ext uri="{FF2B5EF4-FFF2-40B4-BE49-F238E27FC236}">
                <a16:creationId xmlns:a16="http://schemas.microsoft.com/office/drawing/2014/main" id="{2A4D1E1C-DAEA-5F81-5979-E1D6AD0BE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2857">
            <a:off x="7860452" y="3747292"/>
            <a:ext cx="4352925" cy="27924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AutoShape 4" descr="Excursão na Madeira ao Curral das Freiras">
            <a:extLst>
              <a:ext uri="{FF2B5EF4-FFF2-40B4-BE49-F238E27FC236}">
                <a16:creationId xmlns:a16="http://schemas.microsoft.com/office/drawing/2014/main" id="{CB3AF699-29D8-D0D1-F226-F23F009EB5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5" name="AutoShape 8" descr="Excursão na Madeira ao Curral das Freiras">
            <a:extLst>
              <a:ext uri="{FF2B5EF4-FFF2-40B4-BE49-F238E27FC236}">
                <a16:creationId xmlns:a16="http://schemas.microsoft.com/office/drawing/2014/main" id="{B95B65AB-C4A9-1ACC-8A83-D5678B103B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1278" name="Picture 14">
            <a:extLst>
              <a:ext uri="{FF2B5EF4-FFF2-40B4-BE49-F238E27FC236}">
                <a16:creationId xmlns:a16="http://schemas.microsoft.com/office/drawing/2014/main" id="{C8E80ECC-771B-4096-480A-2CAC43A5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6071">
            <a:off x="8082413" y="226704"/>
            <a:ext cx="4352925" cy="26557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44809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25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orto Santo, a ilha 'que se sente' prepara-se para o turismo sustentável -  Planeta - SAPO">
            <a:extLst>
              <a:ext uri="{FF2B5EF4-FFF2-40B4-BE49-F238E27FC236}">
                <a16:creationId xmlns:a16="http://schemas.microsoft.com/office/drawing/2014/main" id="{5A377843-0E48-5FDE-00D7-8A582C4FE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23CF14-B49C-80F4-AC74-97B84F4F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89" y="157489"/>
            <a:ext cx="3194236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Dia 3</a:t>
            </a:r>
            <a:b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(Porto Santo)</a:t>
            </a:r>
          </a:p>
        </p:txBody>
      </p:sp>
    </p:spTree>
    <p:extLst>
      <p:ext uri="{BB962C8B-B14F-4D97-AF65-F5344CB8AC3E}">
        <p14:creationId xmlns:p14="http://schemas.microsoft.com/office/powerpoint/2010/main" val="1941597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orto do Funchal - Funchal Daily Photo">
            <a:extLst>
              <a:ext uri="{FF2B5EF4-FFF2-40B4-BE49-F238E27FC236}">
                <a16:creationId xmlns:a16="http://schemas.microsoft.com/office/drawing/2014/main" id="{DAEF38DE-4591-0165-A60D-85FD778F7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F514328-81E8-24B3-C881-1BEAF264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859" y="270716"/>
            <a:ext cx="4363010" cy="151326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br>
              <a:rPr lang="pt-PT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Porto do Funchal </a:t>
            </a:r>
            <a:b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(Lobo Marinho)</a:t>
            </a:r>
            <a:br>
              <a:rPr lang="pt-PT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pt-PT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194" name="Picture 2" descr="Porto Santo Line cancela viagens do Lobo Marinho para amanhã — DNOTICIAS.PT">
            <a:extLst>
              <a:ext uri="{FF2B5EF4-FFF2-40B4-BE49-F238E27FC236}">
                <a16:creationId xmlns:a16="http://schemas.microsoft.com/office/drawing/2014/main" id="{6AEE4103-8037-ACD5-23B5-8800758B0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1" y="342844"/>
            <a:ext cx="4226191" cy="26943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196" name="Picture 4" descr="Porto Santo Line - História">
            <a:extLst>
              <a:ext uri="{FF2B5EF4-FFF2-40B4-BE49-F238E27FC236}">
                <a16:creationId xmlns:a16="http://schemas.microsoft.com/office/drawing/2014/main" id="{C83CD013-F15A-A266-D7E2-29980B6C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1" y="3820772"/>
            <a:ext cx="4226190" cy="26943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04197DD-DD23-D204-292C-252D19BF8AB2}"/>
              </a:ext>
            </a:extLst>
          </p:cNvPr>
          <p:cNvSpPr txBox="1">
            <a:spLocks/>
          </p:cNvSpPr>
          <p:nvPr/>
        </p:nvSpPr>
        <p:spPr>
          <a:xfrm>
            <a:off x="981076" y="4926805"/>
            <a:ext cx="3752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PT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7482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0338459-E00C-2992-9FD1-5E525E2B2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C4B177-6CE0-6ADA-4023-859638D3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29" y="394447"/>
            <a:ext cx="5831541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Vila Porto Santo</a:t>
            </a:r>
          </a:p>
        </p:txBody>
      </p:sp>
    </p:spTree>
    <p:extLst>
      <p:ext uri="{BB962C8B-B14F-4D97-AF65-F5344CB8AC3E}">
        <p14:creationId xmlns:p14="http://schemas.microsoft.com/office/powerpoint/2010/main" val="2335554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urista sofre queda para os tetrápodes na Avenida do Mar - Agora Madeira">
            <a:extLst>
              <a:ext uri="{FF2B5EF4-FFF2-40B4-BE49-F238E27FC236}">
                <a16:creationId xmlns:a16="http://schemas.microsoft.com/office/drawing/2014/main" id="{92990509-6267-B49B-ECFC-36C7B6F65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" y="2117"/>
            <a:ext cx="12197377" cy="68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95425D-83C3-000B-CF95-86C01FF6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6" y="147250"/>
            <a:ext cx="2951629" cy="1622611"/>
          </a:xfrm>
          <a:prstGeom prst="roundRect">
            <a:avLst>
              <a:gd name="adj" fmla="val 2072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Dia 1</a:t>
            </a:r>
            <a:b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(Funchal)</a:t>
            </a:r>
          </a:p>
        </p:txBody>
      </p:sp>
      <p:pic>
        <p:nvPicPr>
          <p:cNvPr id="3078" name="Picture 6" descr="Avenida do Mar e das Comunidades Madeirenses - Ruas do Funchal">
            <a:extLst>
              <a:ext uri="{FF2B5EF4-FFF2-40B4-BE49-F238E27FC236}">
                <a16:creationId xmlns:a16="http://schemas.microsoft.com/office/drawing/2014/main" id="{0B0C97AF-187A-2D10-03B7-A27F51C81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762">
            <a:off x="3841013" y="3891188"/>
            <a:ext cx="2809270" cy="18225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80" name="Picture 8" descr="Cultura Madeira - Praça da Rainha (atual avenida do Mar e das Comunidades  Madeirenses)">
            <a:extLst>
              <a:ext uri="{FF2B5EF4-FFF2-40B4-BE49-F238E27FC236}">
                <a16:creationId xmlns:a16="http://schemas.microsoft.com/office/drawing/2014/main" id="{31B8A1B1-62D1-8B52-9D62-435C342DF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2235">
            <a:off x="6076826" y="4591809"/>
            <a:ext cx="2726765" cy="20170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82" name="Picture 10" descr="Avenida Zarco - Ruas do Funchal">
            <a:extLst>
              <a:ext uri="{FF2B5EF4-FFF2-40B4-BE49-F238E27FC236}">
                <a16:creationId xmlns:a16="http://schemas.microsoft.com/office/drawing/2014/main" id="{EBBD8023-AD36-7558-452F-6565F8A4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1311">
            <a:off x="9332006" y="3119156"/>
            <a:ext cx="2716758" cy="20047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84" name="Picture 12" descr="Avenida Zarco - Ruas do Funchal">
            <a:extLst>
              <a:ext uri="{FF2B5EF4-FFF2-40B4-BE49-F238E27FC236}">
                <a16:creationId xmlns:a16="http://schemas.microsoft.com/office/drawing/2014/main" id="{55C34933-5230-C476-DE13-890595D8B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7715">
            <a:off x="6443239" y="2539357"/>
            <a:ext cx="2872757" cy="21254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86" name="Picture 14" descr="Cultura Madeira - Cruzamento da Avenida Arriaga com a Avenida Zarco">
            <a:extLst>
              <a:ext uri="{FF2B5EF4-FFF2-40B4-BE49-F238E27FC236}">
                <a16:creationId xmlns:a16="http://schemas.microsoft.com/office/drawing/2014/main" id="{0C94B91A-DCAC-8557-198C-FD93427B3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8535">
            <a:off x="8732095" y="4629107"/>
            <a:ext cx="3276456" cy="18425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62717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25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5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25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2022: O que fazer em Ilha de Porto Santo - OS 10 MELHORES pontos turísticos  - Tripadvisor">
            <a:extLst>
              <a:ext uri="{FF2B5EF4-FFF2-40B4-BE49-F238E27FC236}">
                <a16:creationId xmlns:a16="http://schemas.microsoft.com/office/drawing/2014/main" id="{022901E3-B166-42BE-3D51-BE9B42ED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C4B177-6CE0-6ADA-4023-859638D3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403901">
            <a:off x="5528911" y="1929655"/>
            <a:ext cx="3435794" cy="188644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Vila Porto Santo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43CD3DB-0C55-1216-5579-38B550E47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4654">
            <a:off x="-314393" y="112173"/>
            <a:ext cx="3968375" cy="29762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220" name="Picture 4" descr="Encontros no Porto Santo | Na Madeira">
            <a:extLst>
              <a:ext uri="{FF2B5EF4-FFF2-40B4-BE49-F238E27FC236}">
                <a16:creationId xmlns:a16="http://schemas.microsoft.com/office/drawing/2014/main" id="{2EB3E8EE-E076-5822-238F-41A953DA1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4432">
            <a:off x="-89647" y="3505202"/>
            <a:ext cx="3965275" cy="29762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09925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ICO CASTELO VIEWPOINT - PORTO SANTO. Places you must visit on Madeira  Island">
            <a:extLst>
              <a:ext uri="{FF2B5EF4-FFF2-40B4-BE49-F238E27FC236}">
                <a16:creationId xmlns:a16="http://schemas.microsoft.com/office/drawing/2014/main" id="{EB12932E-5748-C245-C3F8-2C43E8D6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65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radouro do Pico do Castelo">
            <a:extLst>
              <a:ext uri="{FF2B5EF4-FFF2-40B4-BE49-F238E27FC236}">
                <a16:creationId xmlns:a16="http://schemas.microsoft.com/office/drawing/2014/main" id="{8465C9B0-F8AC-F199-19BD-A14372A3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0934">
            <a:off x="-313767" y="340657"/>
            <a:ext cx="4619316" cy="23756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29D7E3-53BB-DEF3-34D7-E201FFA0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18" y="223792"/>
            <a:ext cx="4168589" cy="17930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Miradouro do Pico do castelo</a:t>
            </a:r>
          </a:p>
        </p:txBody>
      </p:sp>
    </p:spTree>
    <p:extLst>
      <p:ext uri="{BB962C8B-B14F-4D97-AF65-F5344CB8AC3E}">
        <p14:creationId xmlns:p14="http://schemas.microsoft.com/office/powerpoint/2010/main" val="2539986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CCD3BD-82F5-DAC1-2161-5E7105CB8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B743C2-17DC-1F34-2E2D-67A05A18E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41" y="261189"/>
            <a:ext cx="5562600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Calheta (Porto Santo)</a:t>
            </a:r>
          </a:p>
        </p:txBody>
      </p:sp>
    </p:spTree>
    <p:extLst>
      <p:ext uri="{BB962C8B-B14F-4D97-AF65-F5344CB8AC3E}">
        <p14:creationId xmlns:p14="http://schemas.microsoft.com/office/powerpoint/2010/main" val="1320753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O Miradouro das Flores é ponto de passagem obrigatória - NiT">
            <a:extLst>
              <a:ext uri="{FF2B5EF4-FFF2-40B4-BE49-F238E27FC236}">
                <a16:creationId xmlns:a16="http://schemas.microsoft.com/office/drawing/2014/main" id="{11AAC392-BE95-B67D-8611-D6C3D2A8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D2C531-1230-31C9-CE65-0F82D053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544" y="5327227"/>
            <a:ext cx="4252912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sz="4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Miradouro das Flores</a:t>
            </a:r>
          </a:p>
        </p:txBody>
      </p:sp>
      <p:pic>
        <p:nvPicPr>
          <p:cNvPr id="16390" name="Picture 6" descr="Miradouro das Flores - Porto Santo | All About Portugal">
            <a:extLst>
              <a:ext uri="{FF2B5EF4-FFF2-40B4-BE49-F238E27FC236}">
                <a16:creationId xmlns:a16="http://schemas.microsoft.com/office/drawing/2014/main" id="{DEDAB588-32C5-E311-B0AD-44663598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4479">
            <a:off x="8433082" y="186983"/>
            <a:ext cx="3716013" cy="27870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388" name="Picture 4" descr="Miradouro das Flores">
            <a:extLst>
              <a:ext uri="{FF2B5EF4-FFF2-40B4-BE49-F238E27FC236}">
                <a16:creationId xmlns:a16="http://schemas.microsoft.com/office/drawing/2014/main" id="{387D7D9E-86E6-778A-089A-E9CD9A8C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0101">
            <a:off x="4483522" y="171127"/>
            <a:ext cx="4533806" cy="25502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39CAF2-7F5D-4E66-4D48-5ACC13273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3080">
            <a:off x="181141" y="305356"/>
            <a:ext cx="4533806" cy="25502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70830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25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4D098FD-AAAB-444E-4BF6-82C95683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D2C531-1230-31C9-CE65-0F82D053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77" y="5369859"/>
            <a:ext cx="3448053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Miradouro das Flores</a:t>
            </a:r>
          </a:p>
        </p:txBody>
      </p:sp>
    </p:spTree>
    <p:extLst>
      <p:ext uri="{BB962C8B-B14F-4D97-AF65-F5344CB8AC3E}">
        <p14:creationId xmlns:p14="http://schemas.microsoft.com/office/powerpoint/2010/main" val="505987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ota dos Miradouros da Madeira: Miradouro da Fonte da Areia, Porto Santo">
            <a:extLst>
              <a:ext uri="{FF2B5EF4-FFF2-40B4-BE49-F238E27FC236}">
                <a16:creationId xmlns:a16="http://schemas.microsoft.com/office/drawing/2014/main" id="{8575DF1D-40FF-2711-CB27-B6B14C76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ORTO SANTO - MADEIRA | O que visitar, ver e fazer na ilha Dourada">
            <a:extLst>
              <a:ext uri="{FF2B5EF4-FFF2-40B4-BE49-F238E27FC236}">
                <a16:creationId xmlns:a16="http://schemas.microsoft.com/office/drawing/2014/main" id="{4534B26C-A3B1-5911-4651-C988F2EDA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157">
            <a:off x="52902" y="3924725"/>
            <a:ext cx="3951461" cy="26356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41B220C-91F5-19E6-1806-90A23405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554" y="175418"/>
            <a:ext cx="3910012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Fonte da Areia</a:t>
            </a:r>
          </a:p>
        </p:txBody>
      </p:sp>
      <p:pic>
        <p:nvPicPr>
          <p:cNvPr id="4102" name="Picture 6" descr="Fonte da Areia Viewpoint in Porto Santo, Madeira | Viewpoints">
            <a:extLst>
              <a:ext uri="{FF2B5EF4-FFF2-40B4-BE49-F238E27FC236}">
                <a16:creationId xmlns:a16="http://schemas.microsoft.com/office/drawing/2014/main" id="{985C813F-9C5C-6CBC-13D6-386393845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2191">
            <a:off x="8300830" y="4067549"/>
            <a:ext cx="3910012" cy="26356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412" name="Picture 4" descr="Fonte da Areia - Porto Santo | All About Portugal">
            <a:extLst>
              <a:ext uri="{FF2B5EF4-FFF2-40B4-BE49-F238E27FC236}">
                <a16:creationId xmlns:a16="http://schemas.microsoft.com/office/drawing/2014/main" id="{726D92CD-8416-8363-2068-CBB7E348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068">
            <a:off x="-235179" y="-17421"/>
            <a:ext cx="3899648" cy="26142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7959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25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ocais a visitar na Ilha do Porto Santo">
            <a:extLst>
              <a:ext uri="{FF2B5EF4-FFF2-40B4-BE49-F238E27FC236}">
                <a16:creationId xmlns:a16="http://schemas.microsoft.com/office/drawing/2014/main" id="{6A4386B7-A41B-DC60-0E2E-4C318686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" y="0"/>
            <a:ext cx="12189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BDD77A-38CB-0362-469C-7B0CE8498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7" y="188259"/>
            <a:ext cx="3919538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Camacha </a:t>
            </a:r>
            <a:b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(Porto Santo)</a:t>
            </a:r>
          </a:p>
        </p:txBody>
      </p:sp>
    </p:spTree>
    <p:extLst>
      <p:ext uri="{BB962C8B-B14F-4D97-AF65-F5344CB8AC3E}">
        <p14:creationId xmlns:p14="http://schemas.microsoft.com/office/powerpoint/2010/main" val="971584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The Great Hidden Paradise Called Porto das Salemas ( Porto Santo) - This is  Madeira Island">
            <a:extLst>
              <a:ext uri="{FF2B5EF4-FFF2-40B4-BE49-F238E27FC236}">
                <a16:creationId xmlns:a16="http://schemas.microsoft.com/office/drawing/2014/main" id="{E994F0F2-6999-36D7-49A1-44B84591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435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790213-2CE1-6EE0-B725-B39DB65A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4717">
            <a:off x="53788" y="286871"/>
            <a:ext cx="4092929" cy="2302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BDD77A-38CB-0362-469C-7B0CE8498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241" y="215153"/>
            <a:ext cx="5257800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Porto das Salemas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855BB4-5938-2A0A-8ECE-0FEAD25D9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1310">
            <a:off x="8231373" y="4340574"/>
            <a:ext cx="4092929" cy="23022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98154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5574529-95C3-9C69-BBA6-B9552C006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BDD77A-38CB-0362-469C-7B0CE8498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863" y="1490755"/>
            <a:ext cx="3767137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Serra Dentro </a:t>
            </a:r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(Porto Santo)</a:t>
            </a:r>
            <a:endParaRPr lang="pt-PT" b="1" dirty="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649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Miradouro da Portela - Porto Santo | All About Portugal">
            <a:extLst>
              <a:ext uri="{FF2B5EF4-FFF2-40B4-BE49-F238E27FC236}">
                <a16:creationId xmlns:a16="http://schemas.microsoft.com/office/drawing/2014/main" id="{F49FC798-5994-039E-569B-4CF46B98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25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59C1C71-B7A6-91D1-F254-46E341AAE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1" y="274247"/>
            <a:ext cx="4558054" cy="25639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4F6415-3954-A6F3-1FA5-70222D79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271" y="230637"/>
            <a:ext cx="4795837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Miradouro da Portela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6E6ED8-9EC4-EAE7-35C5-2207614D8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0" y="3796695"/>
            <a:ext cx="4558053" cy="25639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48374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aça da Autonomia (Funchal, Madeira) | Funchal is the large… | Flickr">
            <a:extLst>
              <a:ext uri="{FF2B5EF4-FFF2-40B4-BE49-F238E27FC236}">
                <a16:creationId xmlns:a16="http://schemas.microsoft.com/office/drawing/2014/main" id="{80F97FA3-99EB-A16B-71D5-6E89E2AB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9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8C6C7CD1-EC0E-CC5A-08BE-C2E1C95B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0" y="114113"/>
            <a:ext cx="5334000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Praça da Autonomia</a:t>
            </a:r>
          </a:p>
        </p:txBody>
      </p:sp>
    </p:spTree>
    <p:extLst>
      <p:ext uri="{BB962C8B-B14F-4D97-AF65-F5344CB8AC3E}">
        <p14:creationId xmlns:p14="http://schemas.microsoft.com/office/powerpoint/2010/main" val="3333730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04B48A0-F26D-B17B-61CF-31863792A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4F6415-3954-A6F3-1FA5-70222D79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87" y="179387"/>
            <a:ext cx="10515600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Miradouro da Portela (Porto Santo)</a:t>
            </a:r>
          </a:p>
        </p:txBody>
      </p:sp>
    </p:spTree>
    <p:extLst>
      <p:ext uri="{BB962C8B-B14F-4D97-AF65-F5344CB8AC3E}">
        <p14:creationId xmlns:p14="http://schemas.microsoft.com/office/powerpoint/2010/main" val="2578772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EDA6D0D-5330-37ED-323C-EDC7B6967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4F6415-3954-A6F3-1FA5-70222D79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9400"/>
            <a:ext cx="10515600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Miradouro da Portela (Porto Santo)</a:t>
            </a:r>
          </a:p>
        </p:txBody>
      </p:sp>
    </p:spTree>
    <p:extLst>
      <p:ext uri="{BB962C8B-B14F-4D97-AF65-F5344CB8AC3E}">
        <p14:creationId xmlns:p14="http://schemas.microsoft.com/office/powerpoint/2010/main" val="1878881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Recuperação da marina do Porto Santo (áudio) - Sociedade - RTP Madeira - RTP">
            <a:extLst>
              <a:ext uri="{FF2B5EF4-FFF2-40B4-BE49-F238E27FC236}">
                <a16:creationId xmlns:a16="http://schemas.microsoft.com/office/drawing/2014/main" id="{5DC90178-C682-F050-ED49-648FE5398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4F6415-3954-A6F3-1FA5-70222D79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22" y="376331"/>
            <a:ext cx="6496050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Regresso ao Lobo Marinho (Porto Santo)</a:t>
            </a:r>
          </a:p>
        </p:txBody>
      </p:sp>
    </p:spTree>
    <p:extLst>
      <p:ext uri="{BB962C8B-B14F-4D97-AF65-F5344CB8AC3E}">
        <p14:creationId xmlns:p14="http://schemas.microsoft.com/office/powerpoint/2010/main" val="3225893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3A84550-4AD4-4451-73AC-41606D9E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4F6415-3954-A6F3-1FA5-70222D79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74" y="1501301"/>
            <a:ext cx="4867977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Viagem de volta a ilha da Madeira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19A5142-8256-C6C6-AE7C-33C5082403CE}"/>
              </a:ext>
            </a:extLst>
          </p:cNvPr>
          <p:cNvSpPr txBox="1"/>
          <p:nvPr/>
        </p:nvSpPr>
        <p:spPr>
          <a:xfrm>
            <a:off x="109536" y="6300787"/>
            <a:ext cx="2759169" cy="40862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Porto Santo 2020 </a:t>
            </a:r>
            <a:r>
              <a:rPr lang="pt-PT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</a:t>
            </a:r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PT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</a:t>
            </a:r>
            <a:endParaRPr lang="pt-PT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82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sembleia Legislativa Regional, Funchal, Madeira">
            <a:extLst>
              <a:ext uri="{FF2B5EF4-FFF2-40B4-BE49-F238E27FC236}">
                <a16:creationId xmlns:a16="http://schemas.microsoft.com/office/drawing/2014/main" id="{A82321A3-5743-AA56-A523-4A712881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470A8A-7C24-A637-0AE8-B81756C3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" y="87220"/>
            <a:ext cx="6369424" cy="17774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Avenida do Mar e das Comunidades Madeirenses</a:t>
            </a:r>
          </a:p>
        </p:txBody>
      </p:sp>
    </p:spTree>
    <p:extLst>
      <p:ext uri="{BB962C8B-B14F-4D97-AF65-F5344CB8AC3E}">
        <p14:creationId xmlns:p14="http://schemas.microsoft.com/office/powerpoint/2010/main" val="3955114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ltour - Santa Catarina Park">
            <a:extLst>
              <a:ext uri="{FF2B5EF4-FFF2-40B4-BE49-F238E27FC236}">
                <a16:creationId xmlns:a16="http://schemas.microsoft.com/office/drawing/2014/main" id="{AA6A543D-CA93-6AEE-6A5C-17145256A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C3183F-A4F7-381F-D2FB-612F72D6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2082" y="143318"/>
            <a:ext cx="4810125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Parque de Santa Catarina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8E63A4C-6892-04F2-115C-89138A309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6176">
            <a:off x="47066" y="2153252"/>
            <a:ext cx="6362700" cy="45528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03646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6ED44B1-5C63-4632-D856-C38748A71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192"/>
            <a:ext cx="12192001" cy="687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1633519-334A-DC17-F977-4DC83CBC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8" y="223462"/>
            <a:ext cx="6063705" cy="1683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numCol="1">
            <a:normAutofit fontScale="90000"/>
          </a:bodyPr>
          <a:lstStyle/>
          <a:p>
            <a:pPr algn="just"/>
            <a:b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Parque de Santa Catarina</a:t>
            </a:r>
            <a:b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(capela)</a:t>
            </a:r>
            <a:br>
              <a:rPr lang="pt-PT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pt-PT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549A64-D871-F196-713E-F6262682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0342">
            <a:off x="6200566" y="2212997"/>
            <a:ext cx="6063705" cy="43389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85488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uinta Vigia – Wikipédia, a enciclopédia livre">
            <a:extLst>
              <a:ext uri="{FF2B5EF4-FFF2-40B4-BE49-F238E27FC236}">
                <a16:creationId xmlns:a16="http://schemas.microsoft.com/office/drawing/2014/main" id="{9BA7FED2-1659-2CA1-08A2-D150527D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D79241-F40A-DF58-22CA-EAFE7C1C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138" y="241446"/>
            <a:ext cx="2538412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Quinta Vigia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F2FA86-550D-6F87-DA27-A4EB8FF1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6582">
            <a:off x="8355202" y="3598121"/>
            <a:ext cx="4146875" cy="29673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AD23F1-A566-DE62-9C3D-C95E2BEC8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4442">
            <a:off x="8113059" y="439679"/>
            <a:ext cx="4234570" cy="30300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51542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 Vivaldi – Steakhouse, Terrace Bar, Mediterranean Cuisine – Trijato">
            <a:extLst>
              <a:ext uri="{FF2B5EF4-FFF2-40B4-BE49-F238E27FC236}">
                <a16:creationId xmlns:a16="http://schemas.microsoft.com/office/drawing/2014/main" id="{874FF6F2-8668-58A3-9EC3-D7056919E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6BF140C-9B8A-F6C1-DCDC-1B3883D9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36550"/>
            <a:ext cx="3119438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(Almoço)</a:t>
            </a:r>
            <a:b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pt-PT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iL</a:t>
            </a:r>
            <a:r>
              <a:rPr lang="pt-PT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Vivaldi</a:t>
            </a:r>
          </a:p>
        </p:txBody>
      </p:sp>
      <p:pic>
        <p:nvPicPr>
          <p:cNvPr id="1028" name="Picture 4" descr="Visit Funchal - Visit Funchal">
            <a:extLst>
              <a:ext uri="{FF2B5EF4-FFF2-40B4-BE49-F238E27FC236}">
                <a16:creationId xmlns:a16="http://schemas.microsoft.com/office/drawing/2014/main" id="{501C227C-ECFE-5791-00E6-68A35C79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1847">
            <a:off x="8110537" y="115668"/>
            <a:ext cx="4286250" cy="2867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 Vivaldi - Mediterranean Cuisine em Funchal - Preços, menu, morada,  reserva e avaliações do restaurante">
            <a:extLst>
              <a:ext uri="{FF2B5EF4-FFF2-40B4-BE49-F238E27FC236}">
                <a16:creationId xmlns:a16="http://schemas.microsoft.com/office/drawing/2014/main" id="{ECD86102-24DB-6337-6C5B-E67E1DA68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8904">
            <a:off x="7403765" y="3787072"/>
            <a:ext cx="4981575" cy="27979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2937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useu de Arte Sacra - Funchal Daily Photo">
            <a:extLst>
              <a:ext uri="{FF2B5EF4-FFF2-40B4-BE49-F238E27FC236}">
                <a16:creationId xmlns:a16="http://schemas.microsoft.com/office/drawing/2014/main" id="{54F86785-E524-797C-F2BE-52361283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A74C41-8CD3-E83C-368A-68A7C04F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5" y="5380037"/>
            <a:ext cx="4167187" cy="13255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PT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Museu de Arte Sacra</a:t>
            </a:r>
          </a:p>
        </p:txBody>
      </p:sp>
      <p:pic>
        <p:nvPicPr>
          <p:cNvPr id="2052" name="Picture 4" descr="Museu de Arte Sacra passa a fundação">
            <a:extLst>
              <a:ext uri="{FF2B5EF4-FFF2-40B4-BE49-F238E27FC236}">
                <a16:creationId xmlns:a16="http://schemas.microsoft.com/office/drawing/2014/main" id="{5D9970E5-6803-40D0-8CB5-7DB2C2B7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157" y="3711388"/>
            <a:ext cx="5040478" cy="29942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25AB11B-1405-E503-6CBC-C14740FD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157" y="219635"/>
            <a:ext cx="5040477" cy="31466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61260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184</Words>
  <Application>Microsoft Office PowerPoint</Application>
  <PresentationFormat>Ecrã Panorâmico</PresentationFormat>
  <Paragraphs>34</Paragraphs>
  <Slides>33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do Office</vt:lpstr>
      <vt:lpstr>Roteiro Turístico Ilha da Madeira 3 Dias</vt:lpstr>
      <vt:lpstr>Dia 1 (Funchal)</vt:lpstr>
      <vt:lpstr>Praça da Autonomia</vt:lpstr>
      <vt:lpstr>Avenida do Mar e das Comunidades Madeirenses</vt:lpstr>
      <vt:lpstr>Parque de Santa Catarina</vt:lpstr>
      <vt:lpstr> Parque de Santa Catarina (capela) </vt:lpstr>
      <vt:lpstr>Quinta Vigia</vt:lpstr>
      <vt:lpstr>(Almoço) iL Vivaldi</vt:lpstr>
      <vt:lpstr>Museu de Arte Sacra</vt:lpstr>
      <vt:lpstr> Rua Santa Maria </vt:lpstr>
      <vt:lpstr>Dia 2 (Lado Oeste da ilha)</vt:lpstr>
      <vt:lpstr> Quinta Pedagógica Prazeres </vt:lpstr>
      <vt:lpstr>Paúl da Serra</vt:lpstr>
      <vt:lpstr>Miradouro da Eira do Serrado</vt:lpstr>
      <vt:lpstr>(Almoço) Sabores do Curral</vt:lpstr>
      <vt:lpstr>Curral das Freiras</vt:lpstr>
      <vt:lpstr>Dia 3 (Porto Santo)</vt:lpstr>
      <vt:lpstr> Porto do Funchal  (Lobo Marinho) </vt:lpstr>
      <vt:lpstr>Vila Porto Santo</vt:lpstr>
      <vt:lpstr>Vila Porto Santo</vt:lpstr>
      <vt:lpstr>Miradouro do Pico do castelo</vt:lpstr>
      <vt:lpstr>Calheta (Porto Santo)</vt:lpstr>
      <vt:lpstr>Miradouro das Flores</vt:lpstr>
      <vt:lpstr>Miradouro das Flores</vt:lpstr>
      <vt:lpstr>Fonte da Areia</vt:lpstr>
      <vt:lpstr>Camacha  (Porto Santo)</vt:lpstr>
      <vt:lpstr>Porto das Salemas</vt:lpstr>
      <vt:lpstr>Serra Dentro (Porto Santo)</vt:lpstr>
      <vt:lpstr>Miradouro da Portela</vt:lpstr>
      <vt:lpstr>Miradouro da Portela (Porto Santo)</vt:lpstr>
      <vt:lpstr>Miradouro da Portela (Porto Santo)</vt:lpstr>
      <vt:lpstr>Regresso ao Lobo Marinho (Porto Santo)</vt:lpstr>
      <vt:lpstr>Viagem de volta a ilha da Madeira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Roteiro turístico </dc:title>
  <dc:creator>Daniel Magno Travessas Abreu</dc:creator>
  <cp:lastModifiedBy>Daniel Magno Travessas Abreu</cp:lastModifiedBy>
  <cp:revision>27</cp:revision>
  <dcterms:created xsi:type="dcterms:W3CDTF">2022-05-13T18:19:30Z</dcterms:created>
  <dcterms:modified xsi:type="dcterms:W3CDTF">2022-05-26T22:10:10Z</dcterms:modified>
</cp:coreProperties>
</file>